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
<Relationship Id="rId1" Type="http://schemas.openxmlformats.org/officeDocument/2006/relationships/officeDocument" Target="ppt/presentation.xml"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Sm"/>
  </p:sldMasterIdLst>
  <p:sldIdLst>
    <p:sldId id="2561" r:id="rId1"/>
    <p:sldId id="2562" r:id="rId2"/>
    <p:sldId id="2563" r:id="rId3"/>
    <p:sldId id="2564" r:id="rId4"/>
    <p:sldId id="2565" r:id="rId5"/>
    <p:sldId id="2566" r:id="rId6"/>
    <p:sldId id="2567" r:id="rId7"/>
    <p:sldId id="2568" r:id="rId8"/>
    <p:sldId id="2569" r:id="rId9"/>
    <p:sldId id="25610" r:id="rId10"/>
    <p:sldId id="25611" r:id="rId11"/>
    <p:sldId id="25612" r:id="rId12"/>
    <p:sldId id="25613" r:id="rId13"/>
    <p:sldId id="25614" r:id="rId14"/>
    <p:sldId id="25615" r:id="rId15"/>
    <p:sldId id="25616" r:id="rId16"/>
    <p:sldId id="25617" r:id="rId17"/>
    <p:sldId id="25618" r:id="rId18"/>
    <p:sldId id="25619" r:id="rId19"/>
    <p:sldId id="25620" r:id="rId20"/>
  </p:sldIdLst>
  <p:sldSz cx="10693400" cy="7556500" type="custom"/>
  <p:notesSz cx="6858000" cy="9144000"/>
</p:presentation>
</file>

<file path=ppt/_rels/presentation.xml.rels><?xml version="1.0" encoding="UTF-8" standalone="yes"?>
<Relationships xmlns="http://schemas.openxmlformats.org/package/2006/relationships">
<Relationship Id="rIdTh" Type="http://schemas.openxmlformats.org/officeDocument/2006/relationships/theme" Target="theme/theme1.xml"/>
<Relationship Id="rIdSm" Type="http://schemas.openxmlformats.org/officeDocument/2006/relationships/slideMaster" Target="slideMasters/slideMaster1.xml"/>
<Relationship Id="rId1" Type="http://schemas.openxmlformats.org/officeDocument/2006/relationships/slide" Target="slides/slide1.xml"/>
<Relationship Id="rId2" Type="http://schemas.openxmlformats.org/officeDocument/2006/relationships/slide" Target="slides/slide2.xml"/>
<Relationship Id="rId3" Type="http://schemas.openxmlformats.org/officeDocument/2006/relationships/slide" Target="slides/slide3.xml"/>
<Relationship Id="rId4" Type="http://schemas.openxmlformats.org/officeDocument/2006/relationships/slide" Target="slides/slide4.xml"/>
<Relationship Id="rId5" Type="http://schemas.openxmlformats.org/officeDocument/2006/relationships/slide" Target="slides/slide5.xml"/>
<Relationship Id="rId6" Type="http://schemas.openxmlformats.org/officeDocument/2006/relationships/slide" Target="slides/slide6.xml"/>
<Relationship Id="rId7" Type="http://schemas.openxmlformats.org/officeDocument/2006/relationships/slide" Target="slides/slide7.xml"/>
<Relationship Id="rId8" Type="http://schemas.openxmlformats.org/officeDocument/2006/relationships/slide" Target="slides/slide8.xml"/>
<Relationship Id="rId9" Type="http://schemas.openxmlformats.org/officeDocument/2006/relationships/slide" Target="slides/slide9.xml"/>
<Relationship Id="rId10" Type="http://schemas.openxmlformats.org/officeDocument/2006/relationships/slide" Target="slides/slide10.xml"/>
<Relationship Id="rId11" Type="http://schemas.openxmlformats.org/officeDocument/2006/relationships/slide" Target="slides/slide11.xml"/>
<Relationship Id="rId12" Type="http://schemas.openxmlformats.org/officeDocument/2006/relationships/slide" Target="slides/slide12.xml"/>
<Relationship Id="rId13" Type="http://schemas.openxmlformats.org/officeDocument/2006/relationships/slide" Target="slides/slide13.xml"/>
<Relationship Id="rId14" Type="http://schemas.openxmlformats.org/officeDocument/2006/relationships/slide" Target="slides/slide14.xml"/>
<Relationship Id="rId15" Type="http://schemas.openxmlformats.org/officeDocument/2006/relationships/slide" Target="slides/slide15.xml"/>
<Relationship Id="rId16" Type="http://schemas.openxmlformats.org/officeDocument/2006/relationships/slide" Target="slides/slide16.xml"/>
<Relationship Id="rId17" Type="http://schemas.openxmlformats.org/officeDocument/2006/relationships/slide" Target="slides/slide17.xml"/>
<Relationship Id="rId18" Type="http://schemas.openxmlformats.org/officeDocument/2006/relationships/slide" Target="slides/slide18.xml"/>
<Relationship Id="rId19" Type="http://schemas.openxmlformats.org/officeDocument/2006/relationships/slide" Target="slides/slide19.xml"/>
<Relationship Id="rId20" Type="http://schemas.openxmlformats.org/officeDocument/2006/relationships/slide" Target="slides/slide20.xml"/>
</Relationships>

</file>

<file path=ppt/slideLayouts/_rels/slideLayout1.xml.rels><?xml version="1.0" encoding="UTF-8" standalone="yes"?>
<Relationships xmlns="http://schemas.openxmlformats.org/package/2006/relationships">
<Relationship Id="rIdSm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<Relationship Id="rIdTh" Type="http://schemas.openxmlformats.org/officeDocument/2006/relationships/theme" Target="../theme/theme1.xml"/>
<Relationship Id="rIdSl" Type="http://schemas.openxmlformats.org/officeDocument/2006/relationships/slideLayout" Target="../slideLayouts/slideLayout1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Sl"/>
  </p:sldLayoutIdLst>
</p:sldMaster>
</file>

<file path=ppt/slides/_rels/slide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0_0_0.png" Type="http://schemas.openxmlformats.org/officeDocument/2006/relationships/image" Target="../media/img_0_0_0.png"/>
 <Relationship Id="img_0_0_4.png" Type="http://schemas.openxmlformats.org/officeDocument/2006/relationships/image" Target="../media/img_0_0_4.png"/>
 <Relationship Id="img_0_0_7.png" Type="http://schemas.openxmlformats.org/officeDocument/2006/relationships/image" Target="../media/img_0_0_7.png"/>
</Relationships>

</file>

<file path=ppt/slides/_rels/slide10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7_0_2_0.png" Type="http://schemas.openxmlformats.org/officeDocument/2006/relationships/image" Target="../media/img_7_0_2_0.png"/>
 <Relationship Id="img_7_0_3.png" Type="http://schemas.openxmlformats.org/officeDocument/2006/relationships/image" Target="../media/img_7_0_3.png"/>
 <Relationship Id="img_7_0_4.png" Type="http://schemas.openxmlformats.org/officeDocument/2006/relationships/image" Target="../media/img_7_0_4.png"/>
 <Relationship Id="img_7_0_5.png" Type="http://schemas.openxmlformats.org/officeDocument/2006/relationships/image" Target="../media/img_7_0_5.png"/>
 <Relationship Id="img_7_0_6.png" Type="http://schemas.openxmlformats.org/officeDocument/2006/relationships/image" Target="../media/img_7_0_6.png"/>
</Relationships>

</file>

<file path=ppt/slides/_rels/slide1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8_0_4_0.png" Type="http://schemas.openxmlformats.org/officeDocument/2006/relationships/image" Target="../media/img_8_0_4_0.png"/>
</Relationships>

</file>

<file path=ppt/slides/_rels/slide12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9_0_2_0.png" Type="http://schemas.openxmlformats.org/officeDocument/2006/relationships/image" Target="../media/img_9_0_2_0.png"/>
 <Relationship Id="img_9_0_3.png" Type="http://schemas.openxmlformats.org/officeDocument/2006/relationships/image" Target="../media/img_9_0_3.png"/>
 <Relationship Id="img_9_0_4.png" Type="http://schemas.openxmlformats.org/officeDocument/2006/relationships/image" Target="../media/img_9_0_4.png"/>
 <Relationship Id="img_9_0_5.png" Type="http://schemas.openxmlformats.org/officeDocument/2006/relationships/image" Target="../media/img_9_0_5.png"/>
 <Relationship Id="img_9_0_6.png" Type="http://schemas.openxmlformats.org/officeDocument/2006/relationships/image" Target="../media/img_9_0_6.png"/>
</Relationships>

</file>

<file path=ppt/slides/_rels/slide13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0_0_4_0.png" Type="http://schemas.openxmlformats.org/officeDocument/2006/relationships/image" Target="../media/img_10_0_4_0.png"/>
</Relationships>

</file>

<file path=ppt/slides/_rels/slide14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1_0_4_0.png" Type="http://schemas.openxmlformats.org/officeDocument/2006/relationships/image" Target="../media/img_11_0_4_0.png"/>
</Relationships>

</file>

<file path=ppt/slides/_rels/slide15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2_0_2_0.png" Type="http://schemas.openxmlformats.org/officeDocument/2006/relationships/image" Target="../media/img_12_0_2_0.png"/>
 <Relationship Id="img_12_0_3.png" Type="http://schemas.openxmlformats.org/officeDocument/2006/relationships/image" Target="../media/img_12_0_3.png"/>
 <Relationship Id="img_12_0_4.png" Type="http://schemas.openxmlformats.org/officeDocument/2006/relationships/image" Target="../media/img_12_0_4.png"/>
 <Relationship Id="img_12_0_5.png" Type="http://schemas.openxmlformats.org/officeDocument/2006/relationships/image" Target="../media/img_12_0_5.png"/>
 <Relationship Id="img_12_0_6.png" Type="http://schemas.openxmlformats.org/officeDocument/2006/relationships/image" Target="../media/img_12_0_6.png"/>
</Relationships>

</file>

<file path=ppt/slides/_rels/slide16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3_0_5_0.png" Type="http://schemas.openxmlformats.org/officeDocument/2006/relationships/image" Target="../media/img_13_0_5_0.png"/>
</Relationships>

</file>

<file path=ppt/slides/_rels/slide17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4_0_4_0.png" Type="http://schemas.openxmlformats.org/officeDocument/2006/relationships/image" Target="../media/img_14_0_4_0.png"/>
 <Relationship Id="img_14_0_5.png" Type="http://schemas.openxmlformats.org/officeDocument/2006/relationships/image" Target="../media/img_14_0_5.png"/>
 <Relationship Id="img_14_0_22.png" Type="http://schemas.openxmlformats.org/officeDocument/2006/relationships/image" Target="../media/img_14_0_22.png"/>
</Relationships>

</file>

<file path=ppt/slides/_rels/slide18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5_0_4_0.png" Type="http://schemas.openxmlformats.org/officeDocument/2006/relationships/image" Target="../media/img_15_0_4_0.png"/>
</Relationships>

</file>

<file path=ppt/slides/_rels/slide19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6_0_2_0.png" Type="http://schemas.openxmlformats.org/officeDocument/2006/relationships/image" Target="../media/img_16_0_2_0.png"/>
</Relationships>

</file>

<file path=ppt/slides/_rels/slide2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_0_2_0.png" Type="http://schemas.openxmlformats.org/officeDocument/2006/relationships/image" Target="../media/img_1_0_2_0.png"/>
</Relationships>

</file>

<file path=ppt/slides/_rels/slide20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6_1_2_0.png" Type="http://schemas.openxmlformats.org/officeDocument/2006/relationships/image" Target="../media/img_16_1_2_0.png"/>
</Relationships>

</file>

<file path=ppt/slides/_rels/slide3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1_1_2_0.png" Type="http://schemas.openxmlformats.org/officeDocument/2006/relationships/image" Target="../media/img_1_1_2_0.png"/>
</Relationships>

</file>

<file path=ppt/slides/_rels/slide4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2_0_2_0.png" Type="http://schemas.openxmlformats.org/officeDocument/2006/relationships/image" Target="../media/img_2_0_2_0.png"/>
</Relationships>

</file>

<file path=ppt/slides/_rels/slide5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2_1_2_0.png" Type="http://schemas.openxmlformats.org/officeDocument/2006/relationships/image" Target="../media/img_2_1_2_0.png"/>
 <Relationship Id="img_2_1_3.png" Type="http://schemas.openxmlformats.org/officeDocument/2006/relationships/image" Target="../media/img_2_1_3.png"/>
</Relationships>

</file>

<file path=ppt/slides/_rels/slide6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3_0_4_0.png" Type="http://schemas.openxmlformats.org/officeDocument/2006/relationships/image" Target="../media/img_3_0_4_0.png"/>
</Relationships>

</file>

<file path=ppt/slides/_rels/slide7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4_0_2_0.png" Type="http://schemas.openxmlformats.org/officeDocument/2006/relationships/image" Target="../media/img_4_0_2_0.png"/>
 <Relationship Id="img_4_0_3.png" Type="http://schemas.openxmlformats.org/officeDocument/2006/relationships/image" Target="../media/img_4_0_3.png"/>
 <Relationship Id="img_4_0_4.png" Type="http://schemas.openxmlformats.org/officeDocument/2006/relationships/image" Target="../media/img_4_0_4.png"/>
 <Relationship Id="img_4_0_5.png" Type="http://schemas.openxmlformats.org/officeDocument/2006/relationships/image" Target="../media/img_4_0_5.png"/>
 <Relationship Id="img_4_0_6.png" Type="http://schemas.openxmlformats.org/officeDocument/2006/relationships/image" Target="../media/img_4_0_6.png"/>
</Relationships>

</file>

<file path=ppt/slides/_rels/slide8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5_0_4_0.png" Type="http://schemas.openxmlformats.org/officeDocument/2006/relationships/image" Target="../media/img_5_0_4_0.png"/>
</Relationships>

</file>

<file path=ppt/slides/_rels/slide9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 <Relationship Id="img_6_0_4_0.png" Type="http://schemas.openxmlformats.org/officeDocument/2006/relationships/image" Target="../media/img_6_0_4_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2464710" name="Picture">
    </p:cNvPr>
          <p:cNvPicPr>
            <a:picLocks noChangeAspect="1"/>
          </p:cNvPicPr>
          <p:nvPr/>
        </p:nvPicPr>
        <p:blipFill>
          <a:blip r:embed="img_0_0_0.png"/>
          <a:srcRect/>
          <a:stretch>
            <a:fillRect l="0" t="1360" r="0" b="1360"/>
          </a:stretch>
        </p:blipFill>
        <p:spPr>
          <a:xfrm>
            <a:off x="8890000" y="5689600"/>
            <a:ext cx="1803400" cy="1866900"/>
          </a:xfrm>
          <a:prstGeom prst="rect">
            <a:avLst/>
          </a:prstGeom>
        </p:spPr>
      </p:pic>
      <p:sp>
        <p:nvSpPr>
          <p:cNvPr id="1510971833" name="Text">
    </p:cNvPr>
          <p:cNvSpPr>
            <a:spLocks noGrp="1"/>
          </p:cNvSpPr>
          <p:nvPr/>
        </p:nvSpPr>
        <p:spPr>
          <a:xfrm rot="0">
            <a:off x="0" y="3416300"/>
            <a:ext cx="10693400" cy="1854200"/>
          </a:xfrm>
          <a:prstGeom prst="rect">
            <a:avLst/>
          </a:prstGeom>
          <a:solidFill>
            <a:srgbClr val="ED1849"/>
          </a:solidFill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1000">
                <a:solidFill>
                  <a:srgbClr val="ED1849"/>
                </a:solidFill>
                <a:latin typeface="SansSerif"/>
                <a:ea typeface="SansSerif"/>
                <a:cs typeface="SansSerif"/>
              </a:defRPr>
            </a:pPr>
          </a:p>
        </p:txBody>
      </p:sp>
      <p:sp>
        <p:nvSpPr>
          <p:cNvPr id="909471456" name="Text">
    </p:cNvPr>
          <p:cNvSpPr>
            <a:spLocks noGrp="1"/>
          </p:cNvSpPr>
          <p:nvPr/>
        </p:nvSpPr>
        <p:spPr>
          <a:xfrm rot="0">
            <a:off x="0" y="16764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</a:p>
        </p:txBody>
      </p:sp>
      <p:sp>
        <p:nvSpPr>
          <p:cNvPr id="1845645293" name="Text">
    </p:cNvPr>
          <p:cNvSpPr>
            <a:spLocks noGrp="1"/>
          </p:cNvSpPr>
          <p:nvPr/>
        </p:nvSpPr>
        <p:spPr>
          <a:xfrm rot="0">
            <a:off x="2438400" y="5003800"/>
            <a:ext cx="7620000" cy="215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>
</a:rPr>
              <a:t>GL Assessment is part of the GL Education Group</a:t>
            </a:r>
          </a:p>
        </p:txBody>
      </p:sp>
      <p:pic>
        <p:nvPicPr>
          <p:cNvPr id="663723799" name="Picture">
    </p:cNvPr>
          <p:cNvPicPr>
            <a:picLocks noChangeAspect="1"/>
          </p:cNvPicPr>
          <p:nvPr/>
        </p:nvPicPr>
        <p:blipFill>
          <a:blip r:embed="img_0_0_4.png"/>
          <a:srcRect/>
          <a:stretch>
            <a:fillRect l="0" t="0" r="0" b="0"/>
          </a:stretch>
        </p:blipFill>
        <p:spPr>
          <a:xfrm>
            <a:off x="7721600" y="2133600"/>
            <a:ext cx="2336800" cy="1092200"/>
          </a:xfrm>
          <a:prstGeom prst="rect">
            <a:avLst/>
          </a:prstGeom>
        </p:spPr>
      </p:pic>
      <p:sp>
        <p:nvSpPr>
          <p:cNvPr id="1175827275" name="Text">
    </p:cNvPr>
          <p:cNvSpPr>
            <a:spLocks noGrp="1"/>
          </p:cNvSpPr>
          <p:nvPr/>
        </p:nvSpPr>
        <p:spPr>
          <a:xfrm rot="0">
            <a:off x="2438400" y="4635500"/>
            <a:ext cx="7620000" cy="19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>
</a:rPr>
              <a:t>In case of enquiries please contact GL Assessment by emailing info@gl-assessment.co.uk.</a:t>
            </a:r>
          </a:p>
        </p:txBody>
      </p:sp>
      <p:sp>
        <p:nvSpPr>
          <p:cNvPr id="984491231" name="Text">
    </p:cNvPr>
          <p:cNvSpPr>
            <a:spLocks noGrp="1"/>
          </p:cNvSpPr>
          <p:nvPr/>
        </p:nvSpPr>
        <p:spPr>
          <a:xfrm rot="0">
            <a:off x="3759200" y="3797300"/>
            <a:ext cx="6299200" cy="444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23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2300">
</a:rPr>
              <a:t>Summary presentation for senior leaders</a:t>
            </a:r>
          </a:p>
        </p:txBody>
      </p:sp>
      <p:pic>
        <p:nvPicPr>
          <p:cNvPr id="2130102929" name="Picture">
    </p:cNvPr>
          <p:cNvPicPr>
            <a:picLocks noChangeAspect="1"/>
          </p:cNvPicPr>
          <p:nvPr/>
        </p:nvPicPr>
        <p:blipFill>
          <a:blip r:embed="img_0_0_7.png"/>
          <a:srcRect/>
          <a:stretch>
            <a:fillRect l="0" t="0" r="0" b="32558"/>
          </a:stretch>
        </p:blipFill>
        <p:spPr>
          <a:xfrm>
            <a:off x="698500" y="368300"/>
            <a:ext cx="1739900" cy="546100"/>
          </a:xfrm>
          <a:prstGeom prst="rect">
            <a:avLst/>
          </a:prstGeom>
        </p:spPr>
      </p:pic>
      <p:sp>
        <p:nvSpPr>
          <p:cNvPr id="2087532213" name="Text">
    </p:cNvPr>
          <p:cNvSpPr>
            <a:spLocks noGrp="1"/>
          </p:cNvSpPr>
          <p:nvPr/>
        </p:nvSpPr>
        <p:spPr>
          <a:xfrm rot="0">
            <a:off x="2438400" y="4813300"/>
            <a:ext cx="7620000" cy="19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%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>
</a:rPr>
              <a:t>Copyright © 2019 GL Assessment Limited</a:t>
            </a:r>
          </a:p>
        </p:txBody>
      </p:sp>
      <p:sp>
        <p:nvSpPr>
          <p:cNvPr id="1713562852" name="Text">
    </p:cNvPr>
          <p:cNvSpPr>
            <a:spLocks noGrp="1"/>
          </p:cNvSpPr>
          <p:nvPr/>
        </p:nvSpPr>
        <p:spPr>
          <a:xfrm rot="0">
            <a:off x="279400" y="5969000"/>
            <a:ext cx="80518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School:</a:t>
            </a:r>
            <a:r>
              <a:rPr sz="900">
                <a:latin typeface="Arial"/>
                <a:ea typeface="Arial"/>
                <a:cs typeface="Arial"/>
              </a:rPr>
              <a:t> GEMS World Academy Dubai</a:t>
            </a:r>
          </a:p>
        </p:txBody>
      </p:sp>
      <p:sp>
        <p:nvSpPr>
          <p:cNvPr id="2095147294" name="Text">
    </p:cNvPr>
          <p:cNvSpPr>
            <a:spLocks noGrp="1"/>
          </p:cNvSpPr>
          <p:nvPr/>
        </p:nvSpPr>
        <p:spPr>
          <a:xfrm rot="0">
            <a:off x="279400" y="6223000"/>
            <a:ext cx="80518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Group:</a:t>
            </a:r>
            <a:r>
              <a:rPr sz="900">
                <a:latin typeface="Arial"/>
                <a:ea typeface="Arial"/>
                <a:cs typeface="Arial"/>
              </a:rPr>
              <a:t> Unknown</a:t>
            </a:r>
          </a:p>
        </p:txBody>
      </p:sp>
      <p:sp>
        <p:nvSpPr>
          <p:cNvPr id="851210399" name="Text">
    </p:cNvPr>
          <p:cNvSpPr>
            <a:spLocks noGrp="1"/>
          </p:cNvSpPr>
          <p:nvPr/>
        </p:nvSpPr>
        <p:spPr>
          <a:xfrm rot="0">
            <a:off x="5168900" y="6477000"/>
            <a:ext cx="31623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No. of students:</a:t>
            </a:r>
            <a:r>
              <a:rPr sz="900">
                <a:latin typeface="Arial"/>
                <a:ea typeface="Arial"/>
                <a:cs typeface="Arial"/>
              </a:rPr>
              <a:t> 108</a:t>
            </a:r>
          </a:p>
        </p:txBody>
      </p:sp>
      <p:sp>
        <p:nvSpPr>
          <p:cNvPr id="1904603326" name="Text">
    </p:cNvPr>
          <p:cNvSpPr>
            <a:spLocks noGrp="1"/>
          </p:cNvSpPr>
          <p:nvPr/>
        </p:nvSpPr>
        <p:spPr>
          <a:xfrm rot="0">
            <a:off x="3733800" y="6477000"/>
            <a:ext cx="14351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Level:</a:t>
            </a:r>
            <a:r>
              <a:rPr sz="900">
                <a:latin typeface="Arial"/>
                <a:ea typeface="Arial"/>
                <a:cs typeface="Arial"/>
              </a:rPr>
              <a:t> G</a:t>
            </a:r>
          </a:p>
        </p:txBody>
      </p:sp>
      <p:sp>
        <p:nvSpPr>
          <p:cNvPr id="276857900" name="Text">
    </p:cNvPr>
          <p:cNvSpPr>
            <a:spLocks noGrp="1"/>
          </p:cNvSpPr>
          <p:nvPr/>
        </p:nvSpPr>
        <p:spPr>
          <a:xfrm rot="0">
            <a:off x="279400" y="6477000"/>
            <a:ext cx="34544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Period of testing:</a:t>
            </a:r>
            <a:r>
              <a:rPr sz="900">
                <a:latin typeface="Arial"/>
                <a:ea typeface="Arial"/>
                <a:cs typeface="Arial"/>
              </a:rPr>
              <a:t> 12/09/2019 – 04/03/2020</a:t>
            </a:r>
          </a:p>
        </p:txBody>
      </p:sp>
      <p:sp>
        <p:nvSpPr>
          <p:cNvPr id="1701145898" name="Rectangle"/>
          <p:cNvSpPr>
            <a:spLocks noGrp="1"/>
          </p:cNvSpPr>
          <p:nvPr/>
        </p:nvSpPr>
        <p:spPr>
          <a:xfrm>
            <a:off x="8737600" y="0"/>
            <a:ext cx="1320800" cy="1308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643315003" name="Text">
    </p:cNvPr>
          <p:cNvSpPr>
            <a:spLocks noGrp="1"/>
          </p:cNvSpPr>
          <p:nvPr/>
        </p:nvSpPr>
        <p:spPr>
          <a:xfrm rot="0">
            <a:off x="1308100" y="7315200"/>
            <a:ext cx="13081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11/09/2020</a:t>
            </a:r>
          </a:p>
        </p:txBody>
      </p:sp>
      <p:sp>
        <p:nvSpPr>
          <p:cNvPr id="1709315175" name="Text">
    </p:cNvPr>
          <p:cNvSpPr>
            <a:spLocks noGrp="1"/>
          </p:cNvSpPr>
          <p:nvPr/>
        </p:nvSpPr>
        <p:spPr>
          <a:xfrm rot="0">
            <a:off x="457200" y="7315200"/>
            <a:ext cx="52959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Report generated on  </a:t>
            </a:r>
          </a:p>
        </p:txBody>
      </p:sp>
      <p:sp>
        <p:nvSpPr>
          <p:cNvPr id="1571400306" name="Line"/>
          <p:cNvSpPr>
            <a:spLocks noGrp="1"/>
          </p:cNvSpPr>
          <p:nvPr/>
        </p:nvSpPr>
        <p:spPr>
          <a:xfrm flipV="1">
            <a:off x="330200" y="72644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46345939" name="Text">
    </p:cNvPr>
          <p:cNvSpPr>
            <a:spLocks noGrp="1"/>
          </p:cNvSpPr>
          <p:nvPr/>
        </p:nvSpPr>
        <p:spPr>
          <a:xfrm rot="0">
            <a:off x="1308100" y="7315200"/>
            <a:ext cx="13081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11/09/2020</a:t>
            </a:r>
          </a:p>
        </p:txBody>
      </p:sp>
      <p:sp>
        <p:nvSpPr>
          <p:cNvPr id="771052136" name="Text">
    </p:cNvPr>
          <p:cNvSpPr>
            <a:spLocks noGrp="1"/>
          </p:cNvSpPr>
          <p:nvPr/>
        </p:nvSpPr>
        <p:spPr>
          <a:xfrm rot="0">
            <a:off x="457200" y="7315200"/>
            <a:ext cx="52959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Report generated on  </a:t>
            </a:r>
          </a:p>
        </p:txBody>
      </p:sp>
      <p:sp>
        <p:nvSpPr>
          <p:cNvPr id="1156923754" name="Line"/>
          <p:cNvSpPr>
            <a:spLocks noGrp="1"/>
          </p:cNvSpPr>
          <p:nvPr/>
        </p:nvSpPr>
        <p:spPr>
          <a:xfrm flipV="1">
            <a:off x="330200" y="72644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284785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664806850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51312609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71416987" name="Picture">
    </p:cNvPr>
          <p:cNvPicPr>
            <a:picLocks noChangeAspect="1"/>
          </p:cNvPicPr>
          <p:nvPr/>
        </p:nvPicPr>
        <p:blipFill>
          <a:blip r:embed="img_7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671996130" name="Picture">
    </p:cNvPr>
          <p:cNvPicPr>
            <a:picLocks noChangeAspect="1"/>
          </p:cNvPicPr>
          <p:nvPr/>
        </p:nvPicPr>
        <p:blipFill>
          <a:blip r:embed="img_7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555065586" name="Picture">
    </p:cNvPr>
          <p:cNvPicPr>
            <a:picLocks noChangeAspect="1"/>
          </p:cNvPicPr>
          <p:nvPr/>
        </p:nvPicPr>
        <p:blipFill>
          <a:blip r:embed="img_7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288483025" name="Picture">
    </p:cNvPr>
          <p:cNvPicPr>
            <a:picLocks noChangeAspect="1"/>
          </p:cNvPicPr>
          <p:nvPr/>
        </p:nvPicPr>
        <p:blipFill>
          <a:blip r:embed="img_7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361885296" name="Picture">
    </p:cNvPr>
          <p:cNvPicPr>
            <a:picLocks noChangeAspect="1"/>
          </p:cNvPicPr>
          <p:nvPr/>
        </p:nvPicPr>
        <p:blipFill>
          <a:blip r:embed="img_7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200942548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086260059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014328466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093338176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10 of 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640300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English as an additional language)</a:t>
            </a:r>
          </a:p>
        </p:txBody>
      </p:sp>
      <p:sp>
        <p:nvSpPr>
          <p:cNvPr id="780661429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59903768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41592920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255805607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961221375" name="Picture">
    </p:cNvPr>
          <p:cNvPicPr>
            <a:picLocks noChangeAspect="1"/>
          </p:cNvPicPr>
          <p:nvPr/>
        </p:nvPicPr>
        <p:blipFill>
          <a:blip r:embed="img_8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875656891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252912724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626993433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969351180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1074336118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324631250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</a:t>
            </a:r>
          </a:p>
        </p:txBody>
      </p:sp>
      <p:sp>
        <p:nvSpPr>
          <p:cNvPr id="1468955370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1260897678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102.0</a:t>
            </a:r>
          </a:p>
        </p:txBody>
      </p:sp>
      <p:sp>
        <p:nvSpPr>
          <p:cNvPr id="538645550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</a:t>
            </a:r>
          </a:p>
        </p:txBody>
      </p:sp>
      <p:sp>
        <p:nvSpPr>
          <p:cNvPr id="1372186745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112.1</a:t>
            </a:r>
          </a:p>
        </p:txBody>
      </p:sp>
      <p:sp>
        <p:nvSpPr>
          <p:cNvPr id="515738082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108.5</a:t>
            </a:r>
          </a:p>
        </p:txBody>
      </p:sp>
      <p:sp>
        <p:nvSpPr>
          <p:cNvPr id="765944882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110.3</a:t>
            </a:r>
          </a:p>
        </p:txBody>
      </p:sp>
      <p:sp>
        <p:nvSpPr>
          <p:cNvPr id="1218651656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</a:t>
            </a:r>
          </a:p>
        </p:txBody>
      </p:sp>
      <p:sp>
        <p:nvSpPr>
          <p:cNvPr id="1326840953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108.3</a:t>
            </a:r>
          </a:p>
        </p:txBody>
      </p:sp>
      <p:sp>
        <p:nvSpPr>
          <p:cNvPr id="745706623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102.7</a:t>
            </a:r>
          </a:p>
        </p:txBody>
      </p:sp>
      <p:sp>
        <p:nvSpPr>
          <p:cNvPr id="376648869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Yes </a:t>
            </a:r>
          </a:p>
        </p:txBody>
      </p:sp>
      <p:sp>
        <p:nvSpPr>
          <p:cNvPr id="1703233574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109.7</a:t>
            </a:r>
          </a:p>
        </p:txBody>
      </p:sp>
      <p:sp>
        <p:nvSpPr>
          <p:cNvPr id="289663708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102.3</a:t>
            </a:r>
          </a:p>
        </p:txBody>
      </p:sp>
      <p:sp>
        <p:nvSpPr>
          <p:cNvPr id="32512607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107.2</a:t>
            </a:r>
          </a:p>
        </p:txBody>
      </p:sp>
      <p:sp>
        <p:nvSpPr>
          <p:cNvPr id="978539511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</a:t>
            </a:r>
          </a:p>
        </p:txBody>
      </p:sp>
      <p:sp>
        <p:nvSpPr>
          <p:cNvPr id="883792651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102.7</a:t>
            </a:r>
          </a:p>
        </p:txBody>
      </p:sp>
      <p:sp>
        <p:nvSpPr>
          <p:cNvPr id="1906182705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89.5</a:t>
            </a:r>
          </a:p>
        </p:txBody>
      </p:sp>
      <p:sp>
        <p:nvSpPr>
          <p:cNvPr id="1051676989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744739313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2091917453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254363887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601391279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70678302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699552969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706761236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804041895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565022341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950776731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278700590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458982023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349600537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220967167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795950106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857794379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92405542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11 of 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153746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60668961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96587647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41277510" name="Picture">
    </p:cNvPr>
          <p:cNvPicPr>
            <a:picLocks noChangeAspect="1"/>
          </p:cNvPicPr>
          <p:nvPr/>
        </p:nvPicPr>
        <p:blipFill>
          <a:blip r:embed="img_9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759756492" name="Picture">
    </p:cNvPr>
          <p:cNvPicPr>
            <a:picLocks noChangeAspect="1"/>
          </p:cNvPicPr>
          <p:nvPr/>
        </p:nvPicPr>
        <p:blipFill>
          <a:blip r:embed="img_9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49172536" name="Picture">
    </p:cNvPr>
          <p:cNvPicPr>
            <a:picLocks noChangeAspect="1"/>
          </p:cNvPicPr>
          <p:nvPr/>
        </p:nvPicPr>
        <p:blipFill>
          <a:blip r:embed="img_9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448708827" name="Picture">
    </p:cNvPr>
          <p:cNvPicPr>
            <a:picLocks noChangeAspect="1"/>
          </p:cNvPicPr>
          <p:nvPr/>
        </p:nvPicPr>
        <p:blipFill>
          <a:blip r:embed="img_9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39803521" name="Picture">
    </p:cNvPr>
          <p:cNvPicPr>
            <a:picLocks noChangeAspect="1"/>
          </p:cNvPicPr>
          <p:nvPr/>
        </p:nvPicPr>
        <p:blipFill>
          <a:blip r:embed="img_9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148168063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386061833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99312964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287022224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12 of 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226184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Custom 1)</a:t>
            </a:r>
          </a:p>
        </p:txBody>
      </p:sp>
      <p:sp>
        <p:nvSpPr>
          <p:cNvPr id="1365925544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510431578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73845328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65044004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2141415763" name="Picture">
    </p:cNvPr>
          <p:cNvPicPr>
            <a:picLocks noChangeAspect="1"/>
          </p:cNvPicPr>
          <p:nvPr/>
        </p:nvPicPr>
        <p:blipFill>
          <a:blip r:embed="img_10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096288668" name="Rectangle"/>
          <p:cNvSpPr>
            <a:spLocks noGrp="1"/>
          </p:cNvSpPr>
          <p:nvPr/>
        </p:nvSpPr>
        <p:spPr>
          <a:xfrm>
            <a:off x="1943100" y="2717800"/>
            <a:ext cx="6273800" cy="25908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61435463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192149590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435732620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438908070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121605045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</a:t>
            </a:r>
          </a:p>
        </p:txBody>
      </p:sp>
      <p:sp>
        <p:nvSpPr>
          <p:cNvPr id="1559043018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1388026479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102.0</a:t>
            </a:r>
          </a:p>
        </p:txBody>
      </p:sp>
      <p:sp>
        <p:nvSpPr>
          <p:cNvPr id="446175192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01/09/2019 </a:t>
            </a:r>
          </a:p>
        </p:txBody>
      </p:sp>
      <p:sp>
        <p:nvSpPr>
          <p:cNvPr id="2001040267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112.6</a:t>
            </a:r>
          </a:p>
        </p:txBody>
      </p:sp>
      <p:sp>
        <p:nvSpPr>
          <p:cNvPr id="1889855449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1517392213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110.9</a:t>
            </a:r>
          </a:p>
        </p:txBody>
      </p:sp>
      <p:sp>
        <p:nvSpPr>
          <p:cNvPr id="1442615766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39</a:t>
            </a:r>
          </a:p>
        </p:txBody>
      </p:sp>
      <p:sp>
        <p:nvSpPr>
          <p:cNvPr id="952804532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106.3</a:t>
            </a:r>
          </a:p>
        </p:txBody>
      </p:sp>
      <p:sp>
        <p:nvSpPr>
          <p:cNvPr id="213645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102.2</a:t>
            </a:r>
          </a:p>
        </p:txBody>
      </p:sp>
      <p:sp>
        <p:nvSpPr>
          <p:cNvPr id="1443247868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02/09/2018 </a:t>
            </a:r>
          </a:p>
        </p:txBody>
      </p:sp>
      <p:sp>
        <p:nvSpPr>
          <p:cNvPr id="839124611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107.5</a:t>
            </a:r>
          </a:p>
        </p:txBody>
      </p:sp>
      <p:sp>
        <p:nvSpPr>
          <p:cNvPr id="642227228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103.9</a:t>
            </a:r>
          </a:p>
        </p:txBody>
      </p:sp>
      <p:sp>
        <p:nvSpPr>
          <p:cNvPr id="660211174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109.1</a:t>
            </a:r>
          </a:p>
        </p:txBody>
      </p:sp>
      <p:sp>
        <p:nvSpPr>
          <p:cNvPr id="121197369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</a:t>
            </a:r>
          </a:p>
        </p:txBody>
      </p:sp>
      <p:sp>
        <p:nvSpPr>
          <p:cNvPr id="1149683427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100.1</a:t>
            </a:r>
          </a:p>
        </p:txBody>
      </p:sp>
      <p:sp>
        <p:nvSpPr>
          <p:cNvPr id="1818985530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98.6</a:t>
            </a:r>
          </a:p>
        </p:txBody>
      </p:sp>
      <p:sp>
        <p:nvSpPr>
          <p:cNvPr id="112604018" name="Text">
    </p:cNvPr>
          <p:cNvSpPr>
            <a:spLocks noGrp="1"/>
          </p:cNvSpPr>
          <p:nvPr/>
        </p:nvSpPr>
        <p:spPr>
          <a:xfrm rot="0">
            <a:off x="1943100" y="33655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30/08/2015 </a:t>
            </a:r>
          </a:p>
        </p:txBody>
      </p:sp>
      <p:sp>
        <p:nvSpPr>
          <p:cNvPr id="602637519" name="Text">
    </p:cNvPr>
          <p:cNvSpPr>
            <a:spLocks noGrp="1"/>
          </p:cNvSpPr>
          <p:nvPr/>
        </p:nvSpPr>
        <p:spPr>
          <a:xfrm rot="0">
            <a:off x="64770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106.3</a:t>
            </a:r>
          </a:p>
        </p:txBody>
      </p:sp>
      <p:sp>
        <p:nvSpPr>
          <p:cNvPr id="995902581" name="Text">
    </p:cNvPr>
          <p:cNvSpPr>
            <a:spLocks noGrp="1"/>
          </p:cNvSpPr>
          <p:nvPr/>
        </p:nvSpPr>
        <p:spPr>
          <a:xfrm rot="0">
            <a:off x="7327900" y="33655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647134149" name="Text">
    </p:cNvPr>
          <p:cNvSpPr>
            <a:spLocks noGrp="1"/>
          </p:cNvSpPr>
          <p:nvPr/>
        </p:nvSpPr>
        <p:spPr>
          <a:xfrm rot="0">
            <a:off x="56261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107.9</a:t>
            </a:r>
          </a:p>
        </p:txBody>
      </p:sp>
      <p:sp>
        <p:nvSpPr>
          <p:cNvPr id="1526453835" name="Text">
    </p:cNvPr>
          <p:cNvSpPr>
            <a:spLocks noGrp="1"/>
          </p:cNvSpPr>
          <p:nvPr/>
        </p:nvSpPr>
        <p:spPr>
          <a:xfrm rot="0">
            <a:off x="30734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</a:t>
            </a:r>
          </a:p>
        </p:txBody>
      </p:sp>
      <p:sp>
        <p:nvSpPr>
          <p:cNvPr id="1269957783" name="Text">
    </p:cNvPr>
          <p:cNvSpPr>
            <a:spLocks noGrp="1"/>
          </p:cNvSpPr>
          <p:nvPr/>
        </p:nvSpPr>
        <p:spPr>
          <a:xfrm rot="0">
            <a:off x="47752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106.0</a:t>
            </a:r>
          </a:p>
        </p:txBody>
      </p:sp>
      <p:sp>
        <p:nvSpPr>
          <p:cNvPr id="340491348" name="Text">
    </p:cNvPr>
          <p:cNvSpPr>
            <a:spLocks noGrp="1"/>
          </p:cNvSpPr>
          <p:nvPr/>
        </p:nvSpPr>
        <p:spPr>
          <a:xfrm rot="0">
            <a:off x="39243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103.3</a:t>
            </a:r>
          </a:p>
        </p:txBody>
      </p:sp>
      <p:sp>
        <p:nvSpPr>
          <p:cNvPr id="1741650228" name="Text">
    </p:cNvPr>
          <p:cNvSpPr>
            <a:spLocks noGrp="1"/>
          </p:cNvSpPr>
          <p:nvPr/>
        </p:nvSpPr>
        <p:spPr>
          <a:xfrm rot="0">
            <a:off x="1943100" y="35814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01/09/2013 </a:t>
            </a:r>
          </a:p>
        </p:txBody>
      </p:sp>
      <p:sp>
        <p:nvSpPr>
          <p:cNvPr id="1713273386" name="Text">
    </p:cNvPr>
          <p:cNvSpPr>
            <a:spLocks noGrp="1"/>
          </p:cNvSpPr>
          <p:nvPr/>
        </p:nvSpPr>
        <p:spPr>
          <a:xfrm rot="0">
            <a:off x="64770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124.3</a:t>
            </a:r>
          </a:p>
        </p:txBody>
      </p:sp>
      <p:sp>
        <p:nvSpPr>
          <p:cNvPr id="1525059526" name="Text">
    </p:cNvPr>
          <p:cNvSpPr>
            <a:spLocks noGrp="1"/>
          </p:cNvSpPr>
          <p:nvPr/>
        </p:nvSpPr>
        <p:spPr>
          <a:xfrm rot="0">
            <a:off x="7327900" y="35814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119.3</a:t>
            </a:r>
          </a:p>
        </p:txBody>
      </p:sp>
      <p:sp>
        <p:nvSpPr>
          <p:cNvPr id="1458126537" name="Text">
    </p:cNvPr>
          <p:cNvSpPr>
            <a:spLocks noGrp="1"/>
          </p:cNvSpPr>
          <p:nvPr/>
        </p:nvSpPr>
        <p:spPr>
          <a:xfrm rot="0">
            <a:off x="56261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120.0</a:t>
            </a:r>
          </a:p>
        </p:txBody>
      </p:sp>
      <p:sp>
        <p:nvSpPr>
          <p:cNvPr id="1796811442" name="Text">
    </p:cNvPr>
          <p:cNvSpPr>
            <a:spLocks noGrp="1"/>
          </p:cNvSpPr>
          <p:nvPr/>
        </p:nvSpPr>
        <p:spPr>
          <a:xfrm rot="0">
            <a:off x="30734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1094861580" name="Text">
    </p:cNvPr>
          <p:cNvSpPr>
            <a:spLocks noGrp="1"/>
          </p:cNvSpPr>
          <p:nvPr/>
        </p:nvSpPr>
        <p:spPr>
          <a:xfrm rot="0">
            <a:off x="47752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117.5</a:t>
            </a:r>
          </a:p>
        </p:txBody>
      </p:sp>
      <p:sp>
        <p:nvSpPr>
          <p:cNvPr id="1698687564" name="Text">
    </p:cNvPr>
          <p:cNvSpPr>
            <a:spLocks noGrp="1"/>
          </p:cNvSpPr>
          <p:nvPr/>
        </p:nvSpPr>
        <p:spPr>
          <a:xfrm rot="0">
            <a:off x="39243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114.0</a:t>
            </a:r>
          </a:p>
        </p:txBody>
      </p:sp>
      <p:sp>
        <p:nvSpPr>
          <p:cNvPr id="1194284930" name="Text">
    </p:cNvPr>
          <p:cNvSpPr>
            <a:spLocks noGrp="1"/>
          </p:cNvSpPr>
          <p:nvPr/>
        </p:nvSpPr>
        <p:spPr>
          <a:xfrm rot="0">
            <a:off x="1943100" y="37973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01/09/2014 </a:t>
            </a:r>
          </a:p>
        </p:txBody>
      </p:sp>
      <p:sp>
        <p:nvSpPr>
          <p:cNvPr id="1964653648" name="Text">
    </p:cNvPr>
          <p:cNvSpPr>
            <a:spLocks noGrp="1"/>
          </p:cNvSpPr>
          <p:nvPr/>
        </p:nvSpPr>
        <p:spPr>
          <a:xfrm rot="0">
            <a:off x="64770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119.7</a:t>
            </a:r>
          </a:p>
        </p:txBody>
      </p:sp>
      <p:sp>
        <p:nvSpPr>
          <p:cNvPr id="225305664" name="Text">
    </p:cNvPr>
          <p:cNvSpPr>
            <a:spLocks noGrp="1"/>
          </p:cNvSpPr>
          <p:nvPr/>
        </p:nvSpPr>
        <p:spPr>
          <a:xfrm rot="0">
            <a:off x="7327900" y="37973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112.3</a:t>
            </a:r>
          </a:p>
        </p:txBody>
      </p:sp>
      <p:sp>
        <p:nvSpPr>
          <p:cNvPr id="698625187" name="Text">
    </p:cNvPr>
          <p:cNvSpPr>
            <a:spLocks noGrp="1"/>
          </p:cNvSpPr>
          <p:nvPr/>
        </p:nvSpPr>
        <p:spPr>
          <a:xfrm rot="0">
            <a:off x="56261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114.0</a:t>
            </a:r>
          </a:p>
        </p:txBody>
      </p:sp>
      <p:sp>
        <p:nvSpPr>
          <p:cNvPr id="1500419760" name="Text">
    </p:cNvPr>
          <p:cNvSpPr>
            <a:spLocks noGrp="1"/>
          </p:cNvSpPr>
          <p:nvPr/>
        </p:nvSpPr>
        <p:spPr>
          <a:xfrm rot="0">
            <a:off x="30734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1801923246" name="Text">
    </p:cNvPr>
          <p:cNvSpPr>
            <a:spLocks noGrp="1"/>
          </p:cNvSpPr>
          <p:nvPr/>
        </p:nvSpPr>
        <p:spPr>
          <a:xfrm rot="0">
            <a:off x="47752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106.3</a:t>
            </a:r>
          </a:p>
        </p:txBody>
      </p:sp>
      <p:sp>
        <p:nvSpPr>
          <p:cNvPr id="1109605528" name="Text">
    </p:cNvPr>
          <p:cNvSpPr>
            <a:spLocks noGrp="1"/>
          </p:cNvSpPr>
          <p:nvPr/>
        </p:nvSpPr>
        <p:spPr>
          <a:xfrm rot="0">
            <a:off x="39243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109.0</a:t>
            </a:r>
          </a:p>
        </p:txBody>
      </p:sp>
      <p:sp>
        <p:nvSpPr>
          <p:cNvPr id="392118548" name="Text">
    </p:cNvPr>
          <p:cNvSpPr>
            <a:spLocks noGrp="1"/>
          </p:cNvSpPr>
          <p:nvPr/>
        </p:nvSpPr>
        <p:spPr>
          <a:xfrm rot="0">
            <a:off x="1943100" y="40132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26/09/2018 </a:t>
            </a:r>
          </a:p>
        </p:txBody>
      </p:sp>
      <p:sp>
        <p:nvSpPr>
          <p:cNvPr id="1856607240" name="Text">
    </p:cNvPr>
          <p:cNvSpPr>
            <a:spLocks noGrp="1"/>
          </p:cNvSpPr>
          <p:nvPr/>
        </p:nvSpPr>
        <p:spPr>
          <a:xfrm rot="0">
            <a:off x="64770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116.3</a:t>
            </a:r>
          </a:p>
        </p:txBody>
      </p:sp>
      <p:sp>
        <p:nvSpPr>
          <p:cNvPr id="1060491770" name="Text">
    </p:cNvPr>
          <p:cNvSpPr>
            <a:spLocks noGrp="1"/>
          </p:cNvSpPr>
          <p:nvPr/>
        </p:nvSpPr>
        <p:spPr>
          <a:xfrm rot="0">
            <a:off x="7327900" y="40132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104.3</a:t>
            </a:r>
          </a:p>
        </p:txBody>
      </p:sp>
      <p:sp>
        <p:nvSpPr>
          <p:cNvPr id="1718391937" name="Text">
    </p:cNvPr>
          <p:cNvSpPr>
            <a:spLocks noGrp="1"/>
          </p:cNvSpPr>
          <p:nvPr/>
        </p:nvSpPr>
        <p:spPr>
          <a:xfrm rot="0">
            <a:off x="56261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110.3</a:t>
            </a:r>
          </a:p>
        </p:txBody>
      </p:sp>
      <p:sp>
        <p:nvSpPr>
          <p:cNvPr id="1653200303" name="Text">
    </p:cNvPr>
          <p:cNvSpPr>
            <a:spLocks noGrp="1"/>
          </p:cNvSpPr>
          <p:nvPr/>
        </p:nvSpPr>
        <p:spPr>
          <a:xfrm rot="0">
            <a:off x="30734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1194067635" name="Text">
    </p:cNvPr>
          <p:cNvSpPr>
            <a:spLocks noGrp="1"/>
          </p:cNvSpPr>
          <p:nvPr/>
        </p:nvSpPr>
        <p:spPr>
          <a:xfrm rot="0">
            <a:off x="47752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460060230" name="Text">
    </p:cNvPr>
          <p:cNvSpPr>
            <a:spLocks noGrp="1"/>
          </p:cNvSpPr>
          <p:nvPr/>
        </p:nvSpPr>
        <p:spPr>
          <a:xfrm rot="0">
            <a:off x="39243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86.0</a:t>
            </a:r>
          </a:p>
        </p:txBody>
      </p:sp>
      <p:sp>
        <p:nvSpPr>
          <p:cNvPr id="1291156410" name="Text">
    </p:cNvPr>
          <p:cNvSpPr>
            <a:spLocks noGrp="1"/>
          </p:cNvSpPr>
          <p:nvPr/>
        </p:nvSpPr>
        <p:spPr>
          <a:xfrm rot="0">
            <a:off x="1943100" y="42291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28/08/2016 </a:t>
            </a:r>
          </a:p>
        </p:txBody>
      </p:sp>
      <p:sp>
        <p:nvSpPr>
          <p:cNvPr id="143529935" name="Text">
    </p:cNvPr>
          <p:cNvSpPr>
            <a:spLocks noGrp="1"/>
          </p:cNvSpPr>
          <p:nvPr/>
        </p:nvSpPr>
        <p:spPr>
          <a:xfrm rot="0">
            <a:off x="64770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683481964" name="Text">
    </p:cNvPr>
          <p:cNvSpPr>
            <a:spLocks noGrp="1"/>
          </p:cNvSpPr>
          <p:nvPr/>
        </p:nvSpPr>
        <p:spPr>
          <a:xfrm rot="0">
            <a:off x="7327900" y="42291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110.0</a:t>
            </a:r>
          </a:p>
        </p:txBody>
      </p:sp>
      <p:sp>
        <p:nvSpPr>
          <p:cNvPr id="391341145" name="Text">
    </p:cNvPr>
          <p:cNvSpPr>
            <a:spLocks noGrp="1"/>
          </p:cNvSpPr>
          <p:nvPr/>
        </p:nvSpPr>
        <p:spPr>
          <a:xfrm rot="0">
            <a:off x="56261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108.7</a:t>
            </a:r>
          </a:p>
        </p:txBody>
      </p:sp>
      <p:sp>
        <p:nvSpPr>
          <p:cNvPr id="1675696901" name="Text">
    </p:cNvPr>
          <p:cNvSpPr>
            <a:spLocks noGrp="1"/>
          </p:cNvSpPr>
          <p:nvPr/>
        </p:nvSpPr>
        <p:spPr>
          <a:xfrm rot="0">
            <a:off x="30734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</a:t>
            </a:r>
          </a:p>
        </p:txBody>
      </p:sp>
      <p:sp>
        <p:nvSpPr>
          <p:cNvPr id="1337268349" name="Text">
    </p:cNvPr>
          <p:cNvSpPr>
            <a:spLocks noGrp="1"/>
          </p:cNvSpPr>
          <p:nvPr/>
        </p:nvSpPr>
        <p:spPr>
          <a:xfrm rot="0">
            <a:off x="47752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110.0</a:t>
            </a:r>
          </a:p>
        </p:txBody>
      </p:sp>
      <p:sp>
        <p:nvSpPr>
          <p:cNvPr id="2052775788" name="Text">
    </p:cNvPr>
          <p:cNvSpPr>
            <a:spLocks noGrp="1"/>
          </p:cNvSpPr>
          <p:nvPr/>
        </p:nvSpPr>
        <p:spPr>
          <a:xfrm rot="0">
            <a:off x="39243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110.3</a:t>
            </a:r>
          </a:p>
        </p:txBody>
      </p:sp>
      <p:sp>
        <p:nvSpPr>
          <p:cNvPr id="1677879861" name="Text">
    </p:cNvPr>
          <p:cNvSpPr>
            <a:spLocks noGrp="1"/>
          </p:cNvSpPr>
          <p:nvPr/>
        </p:nvSpPr>
        <p:spPr>
          <a:xfrm rot="0">
            <a:off x="1943100" y="4445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02/09/2012 </a:t>
            </a:r>
          </a:p>
        </p:txBody>
      </p:sp>
      <p:sp>
        <p:nvSpPr>
          <p:cNvPr id="1519055070" name="Text">
    </p:cNvPr>
          <p:cNvSpPr>
            <a:spLocks noGrp="1"/>
          </p:cNvSpPr>
          <p:nvPr/>
        </p:nvSpPr>
        <p:spPr>
          <a:xfrm rot="0">
            <a:off x="64770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116.0</a:t>
            </a:r>
          </a:p>
        </p:txBody>
      </p:sp>
      <p:sp>
        <p:nvSpPr>
          <p:cNvPr id="1472965954" name="Text">
    </p:cNvPr>
          <p:cNvSpPr>
            <a:spLocks noGrp="1"/>
          </p:cNvSpPr>
          <p:nvPr/>
        </p:nvSpPr>
        <p:spPr>
          <a:xfrm rot="0">
            <a:off x="7327900" y="44450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114.5</a:t>
            </a:r>
          </a:p>
        </p:txBody>
      </p:sp>
      <p:sp>
        <p:nvSpPr>
          <p:cNvPr id="2094789909" name="Text">
    </p:cNvPr>
          <p:cNvSpPr>
            <a:spLocks noGrp="1"/>
          </p:cNvSpPr>
          <p:nvPr/>
        </p:nvSpPr>
        <p:spPr>
          <a:xfrm rot="0">
            <a:off x="56261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111.0</a:t>
            </a:r>
          </a:p>
        </p:txBody>
      </p:sp>
      <p:sp>
        <p:nvSpPr>
          <p:cNvPr id="1287091645" name="Text">
    </p:cNvPr>
          <p:cNvSpPr>
            <a:spLocks noGrp="1"/>
          </p:cNvSpPr>
          <p:nvPr/>
        </p:nvSpPr>
        <p:spPr>
          <a:xfrm rot="0">
            <a:off x="30734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</a:t>
            </a:r>
          </a:p>
        </p:txBody>
      </p:sp>
      <p:sp>
        <p:nvSpPr>
          <p:cNvPr id="546501284" name="Text">
    </p:cNvPr>
          <p:cNvSpPr>
            <a:spLocks noGrp="1"/>
          </p:cNvSpPr>
          <p:nvPr/>
        </p:nvSpPr>
        <p:spPr>
          <a:xfrm rot="0">
            <a:off x="47752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121.0</a:t>
            </a:r>
          </a:p>
        </p:txBody>
      </p:sp>
      <p:sp>
        <p:nvSpPr>
          <p:cNvPr id="259521969" name="Text">
    </p:cNvPr>
          <p:cNvSpPr>
            <a:spLocks noGrp="1"/>
          </p:cNvSpPr>
          <p:nvPr/>
        </p:nvSpPr>
        <p:spPr>
          <a:xfrm rot="0">
            <a:off x="39243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110.0</a:t>
            </a:r>
          </a:p>
        </p:txBody>
      </p:sp>
      <p:sp>
        <p:nvSpPr>
          <p:cNvPr id="246445926" name="Text">
    </p:cNvPr>
          <p:cNvSpPr>
            <a:spLocks noGrp="1"/>
          </p:cNvSpPr>
          <p:nvPr/>
        </p:nvSpPr>
        <p:spPr>
          <a:xfrm rot="0">
            <a:off x="1943100" y="4660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02/09/2019 </a:t>
            </a:r>
          </a:p>
        </p:txBody>
      </p:sp>
      <p:sp>
        <p:nvSpPr>
          <p:cNvPr id="1668206866" name="Text">
    </p:cNvPr>
          <p:cNvSpPr>
            <a:spLocks noGrp="1"/>
          </p:cNvSpPr>
          <p:nvPr/>
        </p:nvSpPr>
        <p:spPr>
          <a:xfrm rot="0">
            <a:off x="64770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104.5</a:t>
            </a:r>
          </a:p>
        </p:txBody>
      </p:sp>
      <p:sp>
        <p:nvSpPr>
          <p:cNvPr id="6301630" name="Text">
    </p:cNvPr>
          <p:cNvSpPr>
            <a:spLocks noGrp="1"/>
          </p:cNvSpPr>
          <p:nvPr/>
        </p:nvSpPr>
        <p:spPr>
          <a:xfrm rot="0">
            <a:off x="7327900" y="4660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102.5</a:t>
            </a:r>
          </a:p>
        </p:txBody>
      </p:sp>
      <p:sp>
        <p:nvSpPr>
          <p:cNvPr id="684796707" name="Text">
    </p:cNvPr>
          <p:cNvSpPr>
            <a:spLocks noGrp="1"/>
          </p:cNvSpPr>
          <p:nvPr/>
        </p:nvSpPr>
        <p:spPr>
          <a:xfrm rot="0">
            <a:off x="56261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99.0</a:t>
            </a:r>
          </a:p>
        </p:txBody>
      </p:sp>
      <p:sp>
        <p:nvSpPr>
          <p:cNvPr id="1013390276" name="Text">
    </p:cNvPr>
          <p:cNvSpPr>
            <a:spLocks noGrp="1"/>
          </p:cNvSpPr>
          <p:nvPr/>
        </p:nvSpPr>
        <p:spPr>
          <a:xfrm rot="0">
            <a:off x="30734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</a:t>
            </a:r>
          </a:p>
        </p:txBody>
      </p:sp>
      <p:sp>
        <p:nvSpPr>
          <p:cNvPr id="357564375" name="Text">
    </p:cNvPr>
          <p:cNvSpPr>
            <a:spLocks noGrp="1"/>
          </p:cNvSpPr>
          <p:nvPr/>
        </p:nvSpPr>
        <p:spPr>
          <a:xfrm rot="0">
            <a:off x="47752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111.5</a:t>
            </a:r>
          </a:p>
        </p:txBody>
      </p:sp>
      <p:sp>
        <p:nvSpPr>
          <p:cNvPr id="925206319" name="Text">
    </p:cNvPr>
          <p:cNvSpPr>
            <a:spLocks noGrp="1"/>
          </p:cNvSpPr>
          <p:nvPr/>
        </p:nvSpPr>
        <p:spPr>
          <a:xfrm rot="0">
            <a:off x="39243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93.5</a:t>
            </a:r>
          </a:p>
        </p:txBody>
      </p:sp>
      <p:sp>
        <p:nvSpPr>
          <p:cNvPr id="13515506" name="Text">
    </p:cNvPr>
          <p:cNvSpPr>
            <a:spLocks noGrp="1"/>
          </p:cNvSpPr>
          <p:nvPr/>
        </p:nvSpPr>
        <p:spPr>
          <a:xfrm rot="0">
            <a:off x="1943100" y="4876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06/01/2019 </a:t>
            </a:r>
          </a:p>
        </p:txBody>
      </p:sp>
      <p:sp>
        <p:nvSpPr>
          <p:cNvPr id="1669326407" name="Text">
    </p:cNvPr>
          <p:cNvSpPr>
            <a:spLocks noGrp="1"/>
          </p:cNvSpPr>
          <p:nvPr/>
        </p:nvSpPr>
        <p:spPr>
          <a:xfrm rot="0">
            <a:off x="64770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105.5</a:t>
            </a:r>
          </a:p>
        </p:txBody>
      </p:sp>
      <p:sp>
        <p:nvSpPr>
          <p:cNvPr id="1642558041" name="Text">
    </p:cNvPr>
          <p:cNvSpPr>
            <a:spLocks noGrp="1"/>
          </p:cNvSpPr>
          <p:nvPr/>
        </p:nvSpPr>
        <p:spPr>
          <a:xfrm rot="0">
            <a:off x="7327900" y="4876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110.0</a:t>
            </a:r>
          </a:p>
        </p:txBody>
      </p:sp>
      <p:sp>
        <p:nvSpPr>
          <p:cNvPr id="570712902" name="Text">
    </p:cNvPr>
          <p:cNvSpPr>
            <a:spLocks noGrp="1"/>
          </p:cNvSpPr>
          <p:nvPr/>
        </p:nvSpPr>
        <p:spPr>
          <a:xfrm rot="0">
            <a:off x="56261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113.5</a:t>
            </a:r>
          </a:p>
        </p:txBody>
      </p:sp>
      <p:sp>
        <p:nvSpPr>
          <p:cNvPr id="1309776412" name="Text">
    </p:cNvPr>
          <p:cNvSpPr>
            <a:spLocks noGrp="1"/>
          </p:cNvSpPr>
          <p:nvPr/>
        </p:nvSpPr>
        <p:spPr>
          <a:xfrm rot="0">
            <a:off x="30734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</a:t>
            </a:r>
          </a:p>
        </p:txBody>
      </p:sp>
      <p:sp>
        <p:nvSpPr>
          <p:cNvPr id="1704774734" name="Text">
    </p:cNvPr>
          <p:cNvSpPr>
            <a:spLocks noGrp="1"/>
          </p:cNvSpPr>
          <p:nvPr/>
        </p:nvSpPr>
        <p:spPr>
          <a:xfrm rot="0">
            <a:off x="47752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113.0</a:t>
            </a:r>
          </a:p>
        </p:txBody>
      </p:sp>
      <p:sp>
        <p:nvSpPr>
          <p:cNvPr id="422136064" name="Text">
    </p:cNvPr>
          <p:cNvSpPr>
            <a:spLocks noGrp="1"/>
          </p:cNvSpPr>
          <p:nvPr/>
        </p:nvSpPr>
        <p:spPr>
          <a:xfrm rot="0">
            <a:off x="39243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107.0</a:t>
            </a:r>
          </a:p>
        </p:txBody>
      </p:sp>
      <p:sp>
        <p:nvSpPr>
          <p:cNvPr id="1702341607" name="Text">
    </p:cNvPr>
          <p:cNvSpPr>
            <a:spLocks noGrp="1"/>
          </p:cNvSpPr>
          <p:nvPr/>
        </p:nvSpPr>
        <p:spPr>
          <a:xfrm rot="0">
            <a:off x="1943100" y="5092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Other </a:t>
            </a:r>
          </a:p>
        </p:txBody>
      </p:sp>
      <p:sp>
        <p:nvSpPr>
          <p:cNvPr id="330759868" name="Text">
    </p:cNvPr>
          <p:cNvSpPr>
            <a:spLocks noGrp="1"/>
          </p:cNvSpPr>
          <p:nvPr/>
        </p:nvSpPr>
        <p:spPr>
          <a:xfrm rot="0">
            <a:off x="64770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111.6</a:t>
            </a:r>
          </a:p>
        </p:txBody>
      </p:sp>
      <p:sp>
        <p:nvSpPr>
          <p:cNvPr id="1393423040" name="Text">
    </p:cNvPr>
          <p:cNvSpPr>
            <a:spLocks noGrp="1"/>
          </p:cNvSpPr>
          <p:nvPr/>
        </p:nvSpPr>
        <p:spPr>
          <a:xfrm rot="0">
            <a:off x="7327900" y="5092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951862745" name="Text">
    </p:cNvPr>
          <p:cNvSpPr>
            <a:spLocks noGrp="1"/>
          </p:cNvSpPr>
          <p:nvPr/>
        </p:nvSpPr>
        <p:spPr>
          <a:xfrm rot="0">
            <a:off x="56261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108.9</a:t>
            </a:r>
          </a:p>
        </p:txBody>
      </p:sp>
      <p:sp>
        <p:nvSpPr>
          <p:cNvPr id="1351468712" name="Text">
    </p:cNvPr>
          <p:cNvSpPr>
            <a:spLocks noGrp="1"/>
          </p:cNvSpPr>
          <p:nvPr/>
        </p:nvSpPr>
        <p:spPr>
          <a:xfrm rot="0">
            <a:off x="30734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35</a:t>
            </a:r>
          </a:p>
        </p:txBody>
      </p:sp>
      <p:sp>
        <p:nvSpPr>
          <p:cNvPr id="200108265" name="Text">
    </p:cNvPr>
          <p:cNvSpPr>
            <a:spLocks noGrp="1"/>
          </p:cNvSpPr>
          <p:nvPr/>
        </p:nvSpPr>
        <p:spPr>
          <a:xfrm rot="0">
            <a:off x="47752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110.2</a:t>
            </a:r>
          </a:p>
        </p:txBody>
      </p:sp>
      <p:sp>
        <p:nvSpPr>
          <p:cNvPr id="260218653" name="Text">
    </p:cNvPr>
          <p:cNvSpPr>
            <a:spLocks noGrp="1"/>
          </p:cNvSpPr>
          <p:nvPr/>
        </p:nvSpPr>
        <p:spPr>
          <a:xfrm rot="0">
            <a:off x="39243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100.6</a:t>
            </a:r>
          </a:p>
        </p:txBody>
      </p:sp>
      <p:sp>
        <p:nvSpPr>
          <p:cNvPr id="1218195679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05686455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303273116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1132566281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893921406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134454808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422139990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413820820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1534472754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752459655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58224402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472465029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18194375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70487150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41404055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25536569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473946095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88150520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13 of 20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448632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Custom 2)</a:t>
            </a:r>
          </a:p>
        </p:txBody>
      </p:sp>
      <p:sp>
        <p:nvSpPr>
          <p:cNvPr id="22733377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97526172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74029067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401589901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47161966" name="Picture">
    </p:cNvPr>
          <p:cNvPicPr>
            <a:picLocks noChangeAspect="1"/>
          </p:cNvPicPr>
          <p:nvPr/>
        </p:nvPicPr>
        <p:blipFill>
          <a:blip r:embed="img_11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597484865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087571261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576864010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257728443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167425502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716834544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</a:t>
            </a:r>
          </a:p>
        </p:txBody>
      </p:sp>
      <p:sp>
        <p:nvSpPr>
          <p:cNvPr id="454921338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821144446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102.0</a:t>
            </a:r>
          </a:p>
        </p:txBody>
      </p:sp>
      <p:sp>
        <p:nvSpPr>
          <p:cNvPr id="1244788300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Other </a:t>
            </a:r>
          </a:p>
        </p:txBody>
      </p:sp>
      <p:sp>
        <p:nvSpPr>
          <p:cNvPr id="371269026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1478525447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1043908292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109.8</a:t>
            </a:r>
          </a:p>
        </p:txBody>
      </p:sp>
      <p:sp>
        <p:nvSpPr>
          <p:cNvPr id="25267654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</a:t>
            </a:r>
          </a:p>
        </p:txBody>
      </p:sp>
      <p:sp>
        <p:nvSpPr>
          <p:cNvPr id="1619182319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108.4</a:t>
            </a:r>
          </a:p>
        </p:txBody>
      </p:sp>
      <p:sp>
        <p:nvSpPr>
          <p:cNvPr id="684460649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102.0</a:t>
            </a:r>
          </a:p>
        </p:txBody>
      </p:sp>
      <p:sp>
        <p:nvSpPr>
          <p:cNvPr id="1807714411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Emirati </a:t>
            </a:r>
          </a:p>
        </p:txBody>
      </p:sp>
      <p:sp>
        <p:nvSpPr>
          <p:cNvPr id="1804951568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112.6</a:t>
            </a:r>
          </a:p>
        </p:txBody>
      </p:sp>
      <p:sp>
        <p:nvSpPr>
          <p:cNvPr id="467005854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107.6</a:t>
            </a:r>
          </a:p>
        </p:txBody>
      </p:sp>
      <p:sp>
        <p:nvSpPr>
          <p:cNvPr id="2062142040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115.8</a:t>
            </a:r>
          </a:p>
        </p:txBody>
      </p:sp>
      <p:sp>
        <p:nvSpPr>
          <p:cNvPr id="182687347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</a:t>
            </a:r>
          </a:p>
        </p:txBody>
      </p:sp>
      <p:sp>
        <p:nvSpPr>
          <p:cNvPr id="1672109466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101.0</a:t>
            </a:r>
          </a:p>
        </p:txBody>
      </p:sp>
      <p:sp>
        <p:nvSpPr>
          <p:cNvPr id="1172790420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100.6</a:t>
            </a:r>
          </a:p>
        </p:txBody>
      </p:sp>
      <p:sp>
        <p:nvSpPr>
          <p:cNvPr id="1483676774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722915301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367967759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1828705800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272424736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207402548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448665155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900175468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226797561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3134302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138606186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327389685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585332181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55379160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897122969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63054396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7449684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5490907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14 of 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114106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46190095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705406763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2087111885" name="Picture">
    </p:cNvPr>
          <p:cNvPicPr>
            <a:picLocks noChangeAspect="1"/>
          </p:cNvPicPr>
          <p:nvPr/>
        </p:nvPicPr>
        <p:blipFill>
          <a:blip r:embed="img_12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64790560" name="Picture">
    </p:cNvPr>
          <p:cNvPicPr>
            <a:picLocks noChangeAspect="1"/>
          </p:cNvPicPr>
          <p:nvPr/>
        </p:nvPicPr>
        <p:blipFill>
          <a:blip r:embed="img_12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652002745" name="Picture">
    </p:cNvPr>
          <p:cNvPicPr>
            <a:picLocks noChangeAspect="1"/>
          </p:cNvPicPr>
          <p:nvPr/>
        </p:nvPicPr>
        <p:blipFill>
          <a:blip r:embed="img_12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79828316" name="Picture">
    </p:cNvPr>
          <p:cNvPicPr>
            <a:picLocks noChangeAspect="1"/>
          </p:cNvPicPr>
          <p:nvPr/>
        </p:nvPicPr>
        <p:blipFill>
          <a:blip r:embed="img_12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2001777638" name="Picture">
    </p:cNvPr>
          <p:cNvPicPr>
            <a:picLocks noChangeAspect="1"/>
          </p:cNvPicPr>
          <p:nvPr/>
        </p:nvPicPr>
        <p:blipFill>
          <a:blip r:embed="img_12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1091561097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62044605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692580949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46643103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15 of 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987099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Student profiles</a:t>
            </a:r>
          </a:p>
        </p:txBody>
      </p:sp>
      <p:sp>
        <p:nvSpPr>
          <p:cNvPr id="24757668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45436521" name="Text">
    </p:cNvPr>
          <p:cNvSpPr>
            <a:spLocks noGrp="1"/>
          </p:cNvSpPr>
          <p:nvPr/>
        </p:nvSpPr>
        <p:spPr>
          <a:xfrm rot="0">
            <a:off x="685800" y="1219200"/>
            <a:ext cx="9245600" cy="2413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analysis of </a:t>
            </a:r>
            <a:r>
              <a:rPr sz="2000" i="1">
</a:rPr>
              <a:t>CAT4</a:t>
            </a:r>
            <a:r>
              <a:rPr sz="2000">
</a:rPr>
              <a:t> scores allows all students to be assigned a profile; that is, they are assigned to one of seven broad descriptions of their preferences for learning.</a:t>
            </a:r>
            <a:br/>
            <a:br/>
            <a:r>
              <a:rPr sz="2000">
</a:rPr>
              <a:t>The Verbal Reasoning and Spatial Ability Batteries form the basis of this analysis and the profiles are expressed as a mild, moderate or extreme bias for verbal or spatial learning or where no bias is discernable (that is, when scores on both batteries are similar), as an even profile.</a:t>
            </a:r>
          </a:p>
        </p:txBody>
      </p:sp>
      <p:sp>
        <p:nvSpPr>
          <p:cNvPr id="189628918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27510361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2025441268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780348708" name="Picture">
    </p:cNvPr>
          <p:cNvPicPr>
            <a:picLocks noChangeAspect="1"/>
          </p:cNvPicPr>
          <p:nvPr/>
        </p:nvPicPr>
        <p:blipFill>
          <a:blip r:embed="img_13_0_5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431081705" name="Text">
    </p:cNvPr>
          <p:cNvSpPr>
            <a:spLocks noGrp="1"/>
          </p:cNvSpPr>
          <p:nvPr/>
        </p:nvSpPr>
        <p:spPr>
          <a:xfrm rot="0">
            <a:off x="1765300" y="4597400"/>
            <a:ext cx="1473200" cy="215900"/>
          </a:xfrm>
          <a:prstGeom prst="rect">
            <a:avLst/>
          </a:prstGeom>
          <a:solidFill>
            <a:srgbClr val="EDB19B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verbal bias</a:t>
            </a:r>
          </a:p>
        </p:txBody>
      </p:sp>
      <p:sp>
        <p:nvSpPr>
          <p:cNvPr id="373369535" name="Text">
    </p:cNvPr>
          <p:cNvSpPr>
            <a:spLocks noGrp="1"/>
          </p:cNvSpPr>
          <p:nvPr/>
        </p:nvSpPr>
        <p:spPr>
          <a:xfrm rot="0">
            <a:off x="1765300" y="5029200"/>
            <a:ext cx="1473200" cy="215900"/>
          </a:xfrm>
          <a:prstGeom prst="rect">
            <a:avLst/>
          </a:prstGeom>
          <a:solidFill>
            <a:srgbClr val="FDE7A7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verbal bias</a:t>
            </a:r>
          </a:p>
        </p:txBody>
      </p:sp>
      <p:sp>
        <p:nvSpPr>
          <p:cNvPr id="274558211" name="Text">
    </p:cNvPr>
          <p:cNvSpPr>
            <a:spLocks noGrp="1"/>
          </p:cNvSpPr>
          <p:nvPr/>
        </p:nvSpPr>
        <p:spPr>
          <a:xfrm rot="0">
            <a:off x="1765300" y="5461000"/>
            <a:ext cx="1473200" cy="215900"/>
          </a:xfrm>
          <a:prstGeom prst="rect">
            <a:avLst/>
          </a:prstGeom>
          <a:solidFill>
            <a:srgbClr val="C8E1B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spatial bias</a:t>
            </a:r>
          </a:p>
        </p:txBody>
      </p:sp>
      <p:sp>
        <p:nvSpPr>
          <p:cNvPr id="1704978521" name="Text">
    </p:cNvPr>
          <p:cNvSpPr>
            <a:spLocks noGrp="1"/>
          </p:cNvSpPr>
          <p:nvPr/>
        </p:nvSpPr>
        <p:spPr>
          <a:xfrm rot="0">
            <a:off x="3238500" y="4127500"/>
            <a:ext cx="14097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</a:t>
            </a:r>
          </a:p>
        </p:txBody>
      </p:sp>
      <p:sp>
        <p:nvSpPr>
          <p:cNvPr id="1699700526" name="Text">
    </p:cNvPr>
          <p:cNvSpPr>
            <a:spLocks noGrp="1"/>
          </p:cNvSpPr>
          <p:nvPr/>
        </p:nvSpPr>
        <p:spPr>
          <a:xfrm rot="0">
            <a:off x="3238500" y="4381500"/>
            <a:ext cx="14097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%</a:t>
            </a:r>
          </a:p>
        </p:txBody>
      </p:sp>
      <p:sp>
        <p:nvSpPr>
          <p:cNvPr id="1039268088" name="Text">
    </p:cNvPr>
          <p:cNvSpPr>
            <a:spLocks noGrp="1"/>
          </p:cNvSpPr>
          <p:nvPr/>
        </p:nvSpPr>
        <p:spPr>
          <a:xfrm rot="0">
            <a:off x="4648200" y="4127500"/>
            <a:ext cx="33909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Group</a:t>
            </a:r>
          </a:p>
        </p:txBody>
      </p:sp>
      <p:sp>
        <p:nvSpPr>
          <p:cNvPr id="1494253965" name="Text">
    </p:cNvPr>
          <p:cNvSpPr>
            <a:spLocks noGrp="1"/>
          </p:cNvSpPr>
          <p:nvPr/>
        </p:nvSpPr>
        <p:spPr>
          <a:xfrm rot="0">
            <a:off x="6324600" y="4381500"/>
            <a:ext cx="1714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 students</a:t>
            </a:r>
          </a:p>
        </p:txBody>
      </p:sp>
      <p:sp>
        <p:nvSpPr>
          <p:cNvPr id="1252621737" name="Text">
    </p:cNvPr>
          <p:cNvSpPr>
            <a:spLocks noGrp="1"/>
          </p:cNvSpPr>
          <p:nvPr/>
        </p:nvSpPr>
        <p:spPr>
          <a:xfrm rot="0">
            <a:off x="4648200" y="4381500"/>
            <a:ext cx="16764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%</a:t>
            </a:r>
          </a:p>
        </p:txBody>
      </p:sp>
      <p:sp>
        <p:nvSpPr>
          <p:cNvPr id="1031342218" name="Text">
    </p:cNvPr>
          <p:cNvSpPr>
            <a:spLocks noGrp="1"/>
          </p:cNvSpPr>
          <p:nvPr/>
        </p:nvSpPr>
        <p:spPr>
          <a:xfrm rot="0">
            <a:off x="4648200" y="54610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16%</a:t>
            </a:r>
          </a:p>
        </p:txBody>
      </p:sp>
      <p:sp>
        <p:nvSpPr>
          <p:cNvPr id="1428142989" name="Text">
    </p:cNvPr>
          <p:cNvSpPr>
            <a:spLocks noGrp="1"/>
          </p:cNvSpPr>
          <p:nvPr/>
        </p:nvSpPr>
        <p:spPr>
          <a:xfrm rot="0">
            <a:off x="3238500" y="54610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374493604" name="Text">
    </p:cNvPr>
          <p:cNvSpPr>
            <a:spLocks noGrp="1"/>
          </p:cNvSpPr>
          <p:nvPr/>
        </p:nvSpPr>
        <p:spPr>
          <a:xfrm rot="0">
            <a:off x="6324600" y="54610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17</a:t>
            </a:r>
          </a:p>
        </p:txBody>
      </p:sp>
      <p:sp>
        <p:nvSpPr>
          <p:cNvPr id="1986916718" name="Text">
    </p:cNvPr>
          <p:cNvSpPr>
            <a:spLocks noGrp="1"/>
          </p:cNvSpPr>
          <p:nvPr/>
        </p:nvSpPr>
        <p:spPr>
          <a:xfrm rot="0">
            <a:off x="3238500" y="45974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738568576" name="Text">
    </p:cNvPr>
          <p:cNvSpPr>
            <a:spLocks noGrp="1"/>
          </p:cNvSpPr>
          <p:nvPr/>
        </p:nvSpPr>
        <p:spPr>
          <a:xfrm rot="0">
            <a:off x="4648200" y="45974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666577172" name="Text">
    </p:cNvPr>
          <p:cNvSpPr>
            <a:spLocks noGrp="1"/>
          </p:cNvSpPr>
          <p:nvPr/>
        </p:nvSpPr>
        <p:spPr>
          <a:xfrm rot="0">
            <a:off x="6324600" y="45974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</a:t>
            </a:r>
          </a:p>
        </p:txBody>
      </p:sp>
      <p:sp>
        <p:nvSpPr>
          <p:cNvPr id="1887827052" name="Text">
    </p:cNvPr>
          <p:cNvSpPr>
            <a:spLocks noGrp="1"/>
          </p:cNvSpPr>
          <p:nvPr/>
        </p:nvSpPr>
        <p:spPr>
          <a:xfrm rot="0">
            <a:off x="6324600" y="48133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</a:t>
            </a:r>
          </a:p>
        </p:txBody>
      </p:sp>
      <p:sp>
        <p:nvSpPr>
          <p:cNvPr id="1785862186" name="Text">
    </p:cNvPr>
          <p:cNvSpPr>
            <a:spLocks noGrp="1"/>
          </p:cNvSpPr>
          <p:nvPr/>
        </p:nvSpPr>
        <p:spPr>
          <a:xfrm rot="0">
            <a:off x="4648200" y="48133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1754309630" name="Text">
    </p:cNvPr>
          <p:cNvSpPr>
            <a:spLocks noGrp="1"/>
          </p:cNvSpPr>
          <p:nvPr/>
        </p:nvSpPr>
        <p:spPr>
          <a:xfrm rot="0">
            <a:off x="6324600" y="52451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55</a:t>
            </a:r>
          </a:p>
        </p:txBody>
      </p:sp>
      <p:sp>
        <p:nvSpPr>
          <p:cNvPr id="1878961747" name="Text">
    </p:cNvPr>
          <p:cNvSpPr>
            <a:spLocks noGrp="1"/>
          </p:cNvSpPr>
          <p:nvPr/>
        </p:nvSpPr>
        <p:spPr>
          <a:xfrm rot="0">
            <a:off x="6324600" y="50292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963052694" name="Text">
    </p:cNvPr>
          <p:cNvSpPr>
            <a:spLocks noGrp="1"/>
          </p:cNvSpPr>
          <p:nvPr/>
        </p:nvSpPr>
        <p:spPr>
          <a:xfrm rot="0">
            <a:off x="3238500" y="52451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66%</a:t>
            </a:r>
          </a:p>
        </p:txBody>
      </p:sp>
      <p:sp>
        <p:nvSpPr>
          <p:cNvPr id="442380619" name="Text">
    </p:cNvPr>
          <p:cNvSpPr>
            <a:spLocks noGrp="1"/>
          </p:cNvSpPr>
          <p:nvPr/>
        </p:nvSpPr>
        <p:spPr>
          <a:xfrm rot="0">
            <a:off x="4648200" y="50292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4%</a:t>
            </a:r>
          </a:p>
        </p:txBody>
      </p:sp>
      <p:sp>
        <p:nvSpPr>
          <p:cNvPr id="502677619" name="Text">
    </p:cNvPr>
          <p:cNvSpPr>
            <a:spLocks noGrp="1"/>
          </p:cNvSpPr>
          <p:nvPr/>
        </p:nvSpPr>
        <p:spPr>
          <a:xfrm rot="0">
            <a:off x="3238500" y="50292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11%</a:t>
            </a:r>
          </a:p>
        </p:txBody>
      </p:sp>
      <p:sp>
        <p:nvSpPr>
          <p:cNvPr id="302075235" name="Text">
    </p:cNvPr>
          <p:cNvSpPr>
            <a:spLocks noGrp="1"/>
          </p:cNvSpPr>
          <p:nvPr/>
        </p:nvSpPr>
        <p:spPr>
          <a:xfrm rot="0">
            <a:off x="4648200" y="52451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51%</a:t>
            </a:r>
          </a:p>
        </p:txBody>
      </p:sp>
      <p:sp>
        <p:nvSpPr>
          <p:cNvPr id="327133137" name="Text">
    </p:cNvPr>
          <p:cNvSpPr>
            <a:spLocks noGrp="1"/>
          </p:cNvSpPr>
          <p:nvPr/>
        </p:nvSpPr>
        <p:spPr>
          <a:xfrm rot="0">
            <a:off x="6324600" y="56769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15</a:t>
            </a:r>
          </a:p>
        </p:txBody>
      </p:sp>
      <p:sp>
        <p:nvSpPr>
          <p:cNvPr id="568497239" name="Text">
    </p:cNvPr>
          <p:cNvSpPr>
            <a:spLocks noGrp="1"/>
          </p:cNvSpPr>
          <p:nvPr/>
        </p:nvSpPr>
        <p:spPr>
          <a:xfrm rot="0">
            <a:off x="4648200" y="56769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14%</a:t>
            </a:r>
          </a:p>
        </p:txBody>
      </p:sp>
      <p:sp>
        <p:nvSpPr>
          <p:cNvPr id="578350370" name="Text">
    </p:cNvPr>
          <p:cNvSpPr>
            <a:spLocks noGrp="1"/>
          </p:cNvSpPr>
          <p:nvPr/>
        </p:nvSpPr>
        <p:spPr>
          <a:xfrm rot="0">
            <a:off x="6324600" y="58928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14</a:t>
            </a:r>
          </a:p>
        </p:txBody>
      </p:sp>
      <p:sp>
        <p:nvSpPr>
          <p:cNvPr id="823682268" name="Text">
    </p:cNvPr>
          <p:cNvSpPr>
            <a:spLocks noGrp="1"/>
          </p:cNvSpPr>
          <p:nvPr/>
        </p:nvSpPr>
        <p:spPr>
          <a:xfrm rot="0">
            <a:off x="1765300" y="5892800"/>
            <a:ext cx="1473200" cy="215900"/>
          </a:xfrm>
          <a:prstGeom prst="rect">
            <a:avLst/>
          </a:prstGeom>
          <a:solidFill>
            <a:srgbClr val="BE99C1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spatial bias</a:t>
            </a:r>
          </a:p>
        </p:txBody>
      </p:sp>
      <p:sp>
        <p:nvSpPr>
          <p:cNvPr id="948289714" name="Text">
    </p:cNvPr>
          <p:cNvSpPr>
            <a:spLocks noGrp="1"/>
          </p:cNvSpPr>
          <p:nvPr/>
        </p:nvSpPr>
        <p:spPr>
          <a:xfrm rot="0">
            <a:off x="4648200" y="58928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13%</a:t>
            </a:r>
          </a:p>
        </p:txBody>
      </p:sp>
      <p:sp>
        <p:nvSpPr>
          <p:cNvPr id="1429078811" name="Text">
    </p:cNvPr>
          <p:cNvSpPr>
            <a:spLocks noGrp="1"/>
          </p:cNvSpPr>
          <p:nvPr/>
        </p:nvSpPr>
        <p:spPr>
          <a:xfrm rot="0">
            <a:off x="1765300" y="4813300"/>
            <a:ext cx="1473200" cy="215900"/>
          </a:xfrm>
          <a:prstGeom prst="rect">
            <a:avLst/>
          </a:prstGeom>
          <a:solidFill>
            <a:srgbClr val="FCC69A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verbal bias</a:t>
            </a:r>
          </a:p>
        </p:txBody>
      </p:sp>
      <p:sp>
        <p:nvSpPr>
          <p:cNvPr id="1070468429" name="Text">
    </p:cNvPr>
          <p:cNvSpPr>
            <a:spLocks noGrp="1"/>
          </p:cNvSpPr>
          <p:nvPr/>
        </p:nvSpPr>
        <p:spPr>
          <a:xfrm rot="0">
            <a:off x="3238500" y="48133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4%</a:t>
            </a:r>
          </a:p>
        </p:txBody>
      </p:sp>
      <p:sp>
        <p:nvSpPr>
          <p:cNvPr id="1892375284" name="Text">
    </p:cNvPr>
          <p:cNvSpPr>
            <a:spLocks noGrp="1"/>
          </p:cNvSpPr>
          <p:nvPr/>
        </p:nvSpPr>
        <p:spPr>
          <a:xfrm rot="0">
            <a:off x="3238500" y="58928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918586118" name="Text">
    </p:cNvPr>
          <p:cNvSpPr>
            <a:spLocks noGrp="1"/>
          </p:cNvSpPr>
          <p:nvPr/>
        </p:nvSpPr>
        <p:spPr>
          <a:xfrm rot="0">
            <a:off x="1765300" y="5676900"/>
            <a:ext cx="1473200" cy="215900"/>
          </a:xfrm>
          <a:prstGeom prst="rect">
            <a:avLst/>
          </a:prstGeom>
          <a:solidFill>
            <a:srgbClr val="AABFD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spatial bias</a:t>
            </a:r>
          </a:p>
        </p:txBody>
      </p:sp>
      <p:sp>
        <p:nvSpPr>
          <p:cNvPr id="416946943" name="Text">
    </p:cNvPr>
          <p:cNvSpPr>
            <a:spLocks noGrp="1"/>
          </p:cNvSpPr>
          <p:nvPr/>
        </p:nvSpPr>
        <p:spPr>
          <a:xfrm rot="0">
            <a:off x="3238500" y="56769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4%</a:t>
            </a:r>
          </a:p>
        </p:txBody>
      </p:sp>
      <p:sp>
        <p:nvSpPr>
          <p:cNvPr id="388130840" name="Text">
    </p:cNvPr>
          <p:cNvSpPr>
            <a:spLocks noGrp="1"/>
          </p:cNvSpPr>
          <p:nvPr/>
        </p:nvSpPr>
        <p:spPr>
          <a:xfrm rot="0">
            <a:off x="1765300" y="5245100"/>
            <a:ext cx="1473200" cy="215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bias or even profile</a:t>
            </a:r>
          </a:p>
        </p:txBody>
      </p:sp>
      <p:sp>
        <p:nvSpPr>
          <p:cNvPr id="1407191941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437547976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88482530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82112500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16 of 20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759635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Distribution of profiles within the group</a:t>
            </a:r>
          </a:p>
        </p:txBody>
      </p:sp>
      <p:sp>
        <p:nvSpPr>
          <p:cNvPr id="1965459116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877904458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27570716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30211637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832704284" name="Picture">
    </p:cNvPr>
          <p:cNvPicPr>
            <a:picLocks noChangeAspect="1"/>
          </p:cNvPicPr>
          <p:nvPr/>
        </p:nvPicPr>
        <p:blipFill>
          <a:blip r:embed="img_14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09973689" name="Picture">
    </p:cNvPr>
          <p:cNvPicPr>
            <a:picLocks noChangeAspect="1"/>
          </p:cNvPicPr>
          <p:nvPr/>
        </p:nvPicPr>
        <p:blipFill>
          <a:blip r:embed="img_14_0_5.png"/>
          <a:srcRect/>
          <a:stretch>
            <a:fillRect l="0" t="0" r="0" b="0"/>
          </a:stretch>
        </p:blipFill>
        <p:spPr>
          <a:xfrm>
            <a:off x="3086100" y="1270000"/>
            <a:ext cx="6832600" cy="5105400"/>
          </a:xfrm>
          <a:prstGeom prst="rect">
            <a:avLst/>
          </a:prstGeom>
        </p:spPr>
      </p:pic>
      <p:sp>
        <p:nvSpPr>
          <p:cNvPr id="1491854603" name="Rectangle"/>
          <p:cNvSpPr>
            <a:spLocks noGrp="1"/>
          </p:cNvSpPr>
          <p:nvPr/>
        </p:nvSpPr>
        <p:spPr>
          <a:xfrm>
            <a:off x="749300" y="1701800"/>
            <a:ext cx="203200" cy="203200"/>
          </a:xfrm>
          <a:prstGeom prst="rect">
            <a:avLst/>
          </a:prstGeom>
          <a:solidFill>
            <a:srgbClr val="EDB19B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728733896" name="Rectangle"/>
          <p:cNvSpPr>
            <a:spLocks noGrp="1"/>
          </p:cNvSpPr>
          <p:nvPr/>
        </p:nvSpPr>
        <p:spPr>
          <a:xfrm>
            <a:off x="749300" y="1981200"/>
            <a:ext cx="203200" cy="203200"/>
          </a:xfrm>
          <a:prstGeom prst="rect">
            <a:avLst/>
          </a:prstGeom>
          <a:solidFill>
            <a:srgbClr val="FCC69A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524329809" name="Rectangle"/>
          <p:cNvSpPr>
            <a:spLocks noGrp="1"/>
          </p:cNvSpPr>
          <p:nvPr/>
        </p:nvSpPr>
        <p:spPr>
          <a:xfrm>
            <a:off x="749300" y="2286000"/>
            <a:ext cx="203200" cy="203200"/>
          </a:xfrm>
          <a:prstGeom prst="rect">
            <a:avLst/>
          </a:prstGeom>
          <a:solidFill>
            <a:srgbClr val="FDE7A7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78674800" name="Rectangle"/>
          <p:cNvSpPr>
            <a:spLocks noGrp="1"/>
          </p:cNvSpPr>
          <p:nvPr/>
        </p:nvSpPr>
        <p:spPr>
          <a:xfrm>
            <a:off x="774700" y="2603500"/>
            <a:ext cx="165100" cy="165100"/>
          </a:xfrm>
          <a:prstGeom prst="rect">
            <a:avLst/>
          </a:prstGeom>
          <a:solidFill>
            <a:srgbClr val="FFFFFF"/>
          </a:solidFill>
          <a:ln w="25400">
            <a:solidFill>
              <a:srgbClr val="94959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023394204" name="Rectangle"/>
          <p:cNvSpPr>
            <a:spLocks noGrp="1"/>
          </p:cNvSpPr>
          <p:nvPr/>
        </p:nvSpPr>
        <p:spPr>
          <a:xfrm>
            <a:off x="749300" y="2895600"/>
            <a:ext cx="203200" cy="203200"/>
          </a:xfrm>
          <a:prstGeom prst="rect">
            <a:avLst/>
          </a:prstGeom>
          <a:solidFill>
            <a:srgbClr val="C8E1BF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989857805" name="Rectangle"/>
          <p:cNvSpPr>
            <a:spLocks noGrp="1"/>
          </p:cNvSpPr>
          <p:nvPr/>
        </p:nvSpPr>
        <p:spPr>
          <a:xfrm>
            <a:off x="749300" y="3200400"/>
            <a:ext cx="203200" cy="203200"/>
          </a:xfrm>
          <a:prstGeom prst="rect">
            <a:avLst/>
          </a:prstGeom>
          <a:solidFill>
            <a:srgbClr val="AABFDF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131798973" name="Rectangle"/>
          <p:cNvSpPr>
            <a:spLocks noGrp="1"/>
          </p:cNvSpPr>
          <p:nvPr/>
        </p:nvSpPr>
        <p:spPr>
          <a:xfrm>
            <a:off x="749300" y="3505200"/>
            <a:ext cx="203200" cy="203200"/>
          </a:xfrm>
          <a:prstGeom prst="rect">
            <a:avLst/>
          </a:prstGeom>
          <a:solidFill>
            <a:srgbClr val="BE99C1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528172663" name="Text">
    </p:cNvPr>
          <p:cNvSpPr>
            <a:spLocks noGrp="1"/>
          </p:cNvSpPr>
          <p:nvPr/>
        </p:nvSpPr>
        <p:spPr>
          <a:xfrm rot="0">
            <a:off x="952500" y="17018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verbal bias</a:t>
            </a:r>
          </a:p>
        </p:txBody>
      </p:sp>
      <p:sp>
        <p:nvSpPr>
          <p:cNvPr id="1448033990" name="Text">
    </p:cNvPr>
          <p:cNvSpPr>
            <a:spLocks noGrp="1"/>
          </p:cNvSpPr>
          <p:nvPr/>
        </p:nvSpPr>
        <p:spPr>
          <a:xfrm rot="0">
            <a:off x="952500" y="19812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verbal bias</a:t>
            </a:r>
          </a:p>
        </p:txBody>
      </p:sp>
      <p:sp>
        <p:nvSpPr>
          <p:cNvPr id="1822582126" name="Text">
    </p:cNvPr>
          <p:cNvSpPr>
            <a:spLocks noGrp="1"/>
          </p:cNvSpPr>
          <p:nvPr/>
        </p:nvSpPr>
        <p:spPr>
          <a:xfrm rot="0">
            <a:off x="952500" y="22860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verbal bias</a:t>
            </a:r>
          </a:p>
        </p:txBody>
      </p:sp>
      <p:sp>
        <p:nvSpPr>
          <p:cNvPr id="431050874" name="Text">
    </p:cNvPr>
          <p:cNvSpPr>
            <a:spLocks noGrp="1"/>
          </p:cNvSpPr>
          <p:nvPr/>
        </p:nvSpPr>
        <p:spPr>
          <a:xfrm rot="0">
            <a:off x="952500" y="25908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bias</a:t>
            </a:r>
          </a:p>
        </p:txBody>
      </p:sp>
      <p:sp>
        <p:nvSpPr>
          <p:cNvPr id="1209697987" name="Text">
    </p:cNvPr>
          <p:cNvSpPr>
            <a:spLocks noGrp="1"/>
          </p:cNvSpPr>
          <p:nvPr/>
        </p:nvSpPr>
        <p:spPr>
          <a:xfrm rot="0">
            <a:off x="952500" y="28956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Mild spatial bias</a:t>
            </a:r>
          </a:p>
        </p:txBody>
      </p:sp>
      <p:sp>
        <p:nvSpPr>
          <p:cNvPr id="1166381360" name="Text">
    </p:cNvPr>
          <p:cNvSpPr>
            <a:spLocks noGrp="1"/>
          </p:cNvSpPr>
          <p:nvPr/>
        </p:nvSpPr>
        <p:spPr>
          <a:xfrm rot="0">
            <a:off x="952500" y="32004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Moderate spatial bias</a:t>
            </a:r>
          </a:p>
        </p:txBody>
      </p:sp>
      <p:sp>
        <p:nvSpPr>
          <p:cNvPr id="1140787704" name="Text">
    </p:cNvPr>
          <p:cNvSpPr>
            <a:spLocks noGrp="1"/>
          </p:cNvSpPr>
          <p:nvPr/>
        </p:nvSpPr>
        <p:spPr>
          <a:xfrm rot="0">
            <a:off x="952500" y="35052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Extreme spatial bias</a:t>
            </a:r>
          </a:p>
        </p:txBody>
      </p:sp>
      <p:sp>
        <p:nvSpPr>
          <p:cNvPr id="484940712" name="Text">
    </p:cNvPr>
          <p:cNvSpPr>
            <a:spLocks noGrp="1"/>
          </p:cNvSpPr>
          <p:nvPr/>
        </p:nvSpPr>
        <p:spPr>
          <a:xfrm rot="0">
            <a:off x="952500" y="37846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Males</a:t>
            </a:r>
          </a:p>
        </p:txBody>
      </p:sp>
      <p:sp>
        <p:nvSpPr>
          <p:cNvPr id="698106219" name="Text">
    </p:cNvPr>
          <p:cNvSpPr>
            <a:spLocks noGrp="1"/>
          </p:cNvSpPr>
          <p:nvPr/>
        </p:nvSpPr>
        <p:spPr>
          <a:xfrm rot="0">
            <a:off x="952500" y="40894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Females</a:t>
            </a:r>
          </a:p>
        </p:txBody>
      </p:sp>
      <p:pic>
        <p:nvPicPr>
          <p:cNvPr id="1146437209" name="Picture">
    </p:cNvPr>
          <p:cNvPicPr>
            <a:picLocks noChangeAspect="1"/>
          </p:cNvPicPr>
          <p:nvPr/>
        </p:nvPicPr>
        <p:blipFill>
          <a:blip r:embed="img_14_0_22.png"/>
          <a:srcRect/>
          <a:stretch>
            <a:fillRect l="0" t="0" r="0" b="0"/>
          </a:stretch>
        </p:blipFill>
        <p:spPr>
          <a:xfrm>
            <a:off x="825500" y="4127500"/>
            <a:ext cx="88900" cy="88900"/>
          </a:xfrm>
          <a:prstGeom prst="rect">
            <a:avLst/>
          </a:prstGeom>
        </p:spPr>
      </p:pic>
      <p:sp>
        <p:nvSpPr>
          <p:cNvPr id="946890779" name="Text">
    </p:cNvPr>
          <p:cNvSpPr>
            <a:spLocks noGrp="1"/>
          </p:cNvSpPr>
          <p:nvPr/>
        </p:nvSpPr>
        <p:spPr>
          <a:xfrm rot="0">
            <a:off x="825500" y="3771900"/>
            <a:ext cx="279400" cy="2794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1500">
                <a:solidFill>
                  <a:srgbClr val="009FEE"/>
                </a:solidFill>
                <a:latin typeface="SansSerif"/>
                <a:ea typeface="SansSerif"/>
                <a:cs typeface="SansSerif"/>
              </a:defRPr>
            </a:pPr>
            <a:r>
              <a:rPr sz="1500">
                <a:solidFill>
                  <a:srgbClr val="009FEE"/>
                </a:solidFill>
              </a:rPr>
              <a:t>•</a:t>
            </a:r>
          </a:p>
        </p:txBody>
      </p:sp>
      <p:sp>
        <p:nvSpPr>
          <p:cNvPr id="153949838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466344025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32169520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514937322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17 of 20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452022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Other reports available</a:t>
            </a:r>
          </a:p>
        </p:txBody>
      </p:sp>
      <p:sp>
        <p:nvSpPr>
          <p:cNvPr id="109824809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633702665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26928518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920988223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809964704" name="Picture">
    </p:cNvPr>
          <p:cNvPicPr>
            <a:picLocks noChangeAspect="1"/>
          </p:cNvPicPr>
          <p:nvPr/>
        </p:nvPicPr>
        <p:blipFill>
          <a:blip r:embed="img_15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970920373" name="Text">
    </p:cNvPr>
          <p:cNvSpPr>
            <a:spLocks noGrp="1"/>
          </p:cNvSpPr>
          <p:nvPr/>
        </p:nvSpPr>
        <p:spPr>
          <a:xfrm rot="0">
            <a:off x="330200" y="1117600"/>
            <a:ext cx="10033000" cy="46863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Summary report for senior leaders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Group report for teachers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Individual student report for teachers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Individual report for parents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Individual report for students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Excel report</a:t>
            </a:r>
            <a:br/>
            <a:br/>
            <a:r>
              <a:rPr sz="2000">
</a:rPr>
              <a:t>    •  </a:t>
            </a:r>
            <a:r>
              <a:rPr sz="2000" i="1">
</a:rPr>
              <a:t>CAT4</a:t>
            </a:r>
            <a:r>
              <a:rPr sz="2000">
</a:rPr>
              <a:t> Cluster report</a:t>
            </a:r>
          </a:p>
        </p:txBody>
      </p:sp>
      <p:sp>
        <p:nvSpPr>
          <p:cNvPr id="167795910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703425331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572061382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351359655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18 of 20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175982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849941158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692801240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2045825049" name="Picture">
    </p:cNvPr>
          <p:cNvPicPr>
            <a:picLocks noChangeAspect="1"/>
          </p:cNvPicPr>
          <p:nvPr/>
        </p:nvPicPr>
        <p:blipFill>
          <a:blip r:embed="img_16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820926426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How to make best use of your </a:t>
            </a:r>
            <a:r>
              <a:rPr sz="2200" i="1">
</a:rPr>
              <a:t>CAT4</a:t>
            </a:r>
            <a:r>
              <a:rPr sz="2200">
</a:rPr>
              <a:t> data</a:t>
            </a:r>
          </a:p>
        </p:txBody>
      </p:sp>
      <p:sp>
        <p:nvSpPr>
          <p:cNvPr id="1875493454" name="Text">
    </p:cNvPr>
          <p:cNvSpPr>
            <a:spLocks noGrp="1"/>
          </p:cNvSpPr>
          <p:nvPr/>
        </p:nvSpPr>
        <p:spPr>
          <a:xfrm rot="0">
            <a:off x="457200" y="4419600"/>
            <a:ext cx="279400" cy="146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653510712" name="Text">
    </p:cNvPr>
          <p:cNvSpPr>
            <a:spLocks noGrp="1"/>
          </p:cNvSpPr>
          <p:nvPr/>
        </p:nvSpPr>
        <p:spPr>
          <a:xfrm rot="0">
            <a:off x="736600" y="4419600"/>
            <a:ext cx="9398000" cy="146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reports for students</a:t>
            </a:r>
            <a:r>
              <a:rPr sz="2000">
</a:rPr>
              <a:t> can be shared with key members of staff to ensure that:</a:t>
            </a:r>
            <a:br/>
            <a:r>
              <a:rPr sz="2000">
</a:rPr>
              <a:t>– teaching is appropriate to a student's learning preferences</a:t>
            </a:r>
            <a:br/>
            <a:r>
              <a:rPr sz="2000">
</a:rPr>
              <a:t>– support or challenge is appropriate to need.</a:t>
            </a:r>
          </a:p>
        </p:txBody>
      </p:sp>
      <p:sp>
        <p:nvSpPr>
          <p:cNvPr id="1323165826" name="Text">
    </p:cNvPr>
          <p:cNvSpPr>
            <a:spLocks noGrp="1"/>
          </p:cNvSpPr>
          <p:nvPr/>
        </p:nvSpPr>
        <p:spPr>
          <a:xfrm rot="0">
            <a:off x="457200" y="2717800"/>
            <a:ext cx="279400" cy="14986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1254872897" name="Line"/>
          <p:cNvSpPr>
            <a:spLocks noGrp="1"/>
          </p:cNvSpPr>
          <p:nvPr/>
        </p:nvSpPr>
        <p:spPr>
          <a:xfrm flipV="1">
            <a:off x="330200" y="10668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11882692" name="Text">
    </p:cNvPr>
          <p:cNvSpPr>
            <a:spLocks noGrp="1"/>
          </p:cNvSpPr>
          <p:nvPr/>
        </p:nvSpPr>
        <p:spPr>
          <a:xfrm rot="0">
            <a:off x="457200" y="1574800"/>
            <a:ext cx="279400" cy="977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584517718" name="Text">
    </p:cNvPr>
          <p:cNvSpPr>
            <a:spLocks noGrp="1"/>
          </p:cNvSpPr>
          <p:nvPr/>
        </p:nvSpPr>
        <p:spPr>
          <a:xfrm rot="0">
            <a:off x="736600" y="2717800"/>
            <a:ext cx="9398000" cy="14986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student reports for teachers</a:t>
            </a:r>
            <a:r>
              <a:rPr sz="2000">
</a:rPr>
              <a:t> should be shared with each student and form the basis, with other data, for:</a:t>
            </a:r>
            <a:br/>
            <a:r>
              <a:rPr sz="2000">
</a:rPr>
              <a:t>– setting targets</a:t>
            </a:r>
            <a:br/>
            <a:r>
              <a:rPr sz="2000">
</a:rPr>
              <a:t>– monitoring progress</a:t>
            </a:r>
            <a:br/>
            <a:r>
              <a:rPr sz="2000">
</a:rPr>
              <a:t>– adapting learning to suit the student's preferences.</a:t>
            </a:r>
          </a:p>
        </p:txBody>
      </p:sp>
      <p:sp>
        <p:nvSpPr>
          <p:cNvPr id="1399085048" name="Text">
    </p:cNvPr>
          <p:cNvSpPr>
            <a:spLocks noGrp="1"/>
          </p:cNvSpPr>
          <p:nvPr/>
        </p:nvSpPr>
        <p:spPr>
          <a:xfrm rot="0">
            <a:off x="736600" y="1574800"/>
            <a:ext cx="9398000" cy="977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Group reports for teachers and Summary reports for senior leaders</a:t>
            </a:r>
            <a:r>
              <a:rPr sz="2000">
</a:rPr>
              <a:t> can:</a:t>
            </a:r>
            <a:br/>
            <a:r>
              <a:rPr sz="2000">
</a:rPr>
              <a:t>– inform decision making about curriculum and resources</a:t>
            </a:r>
            <a:br/>
            <a:r>
              <a:rPr sz="2000">
</a:rPr>
              <a:t>– provide a benchmark for monitoring and assessing value added.</a:t>
            </a:r>
          </a:p>
        </p:txBody>
      </p:sp>
      <p:sp>
        <p:nvSpPr>
          <p:cNvPr id="162395073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370299808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014242628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798142557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Page 19 of 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59354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398975169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924698027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901900024" name="Picture">
    </p:cNvPr>
          <p:cNvPicPr>
            <a:picLocks noChangeAspect="1"/>
          </p:cNvPicPr>
          <p:nvPr/>
        </p:nvPicPr>
        <p:blipFill>
          <a:blip r:embed="img_1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2087101420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What is the </a:t>
            </a:r>
            <a:r>
              <a:rPr sz="2200" i="1">
</a:rPr>
              <a:t>Cognitive Abilities Test Fourth Edition (CAT4)</a:t>
            </a:r>
            <a:r>
              <a:rPr sz="2200">
</a:rPr>
              <a:t>?</a:t>
            </a:r>
          </a:p>
        </p:txBody>
      </p:sp>
      <p:sp>
        <p:nvSpPr>
          <p:cNvPr id="915675842" name="Text">
    </p:cNvPr>
          <p:cNvSpPr>
            <a:spLocks noGrp="1"/>
          </p:cNvSpPr>
          <p:nvPr/>
        </p:nvSpPr>
        <p:spPr>
          <a:xfrm rot="0">
            <a:off x="330200" y="1117600"/>
            <a:ext cx="10033000" cy="47244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/>
            <a:br/>
            <a:r>
              <a:rPr sz="2000">
</a:rPr>
              <a:t>    •  Assesses </a:t>
            </a:r>
            <a:r>
              <a:rPr sz="2000" i="1">
</a:rPr>
              <a:t>developed</a:t>
            </a:r>
            <a:r>
              <a:rPr sz="2000">
</a:rPr>
              <a:t> abilities</a:t>
            </a:r>
            <a:br/>
            <a:br/>
            <a:r>
              <a:rPr sz="2000">
</a:rPr>
              <a:t>    •  Verbal Reasoning Battery – thinking with words</a:t>
            </a:r>
            <a:br/>
            <a:br/>
            <a:r>
              <a:rPr sz="2000">
</a:rPr>
              <a:t>    •  Quantitative (or Numerical) Reasoning Battery – thinking with numbers</a:t>
            </a:r>
            <a:br/>
            <a:br/>
            <a:r>
              <a:rPr sz="2000">
</a:rPr>
              <a:t>    •  Non-verbal Reasoning Battery – thinking with shapes</a:t>
            </a:r>
            <a:br/>
            <a:br/>
            <a:r>
              <a:rPr sz="2000">
</a:rPr>
              <a:t>    •  Spatial Ability Battery – thinking with shape and space</a:t>
            </a:r>
          </a:p>
        </p:txBody>
      </p:sp>
      <p:sp>
        <p:nvSpPr>
          <p:cNvPr id="896062092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960247480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332767733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572850321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519134124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2 of 20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074915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533039675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289021019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253674499" name="Picture">
    </p:cNvPr>
          <p:cNvPicPr>
            <a:picLocks noChangeAspect="1"/>
          </p:cNvPicPr>
          <p:nvPr/>
        </p:nvPicPr>
        <p:blipFill>
          <a:blip r:embed="img_16_1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752265398" name="Line"/>
          <p:cNvSpPr>
            <a:spLocks noGrp="1"/>
          </p:cNvSpPr>
          <p:nvPr/>
        </p:nvSpPr>
        <p:spPr>
          <a:xfrm flipV="1">
            <a:off x="330200" y="10668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088314297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How to make best use of your </a:t>
            </a:r>
            <a:r>
              <a:rPr sz="2200" i="1">
</a:rPr>
              <a:t>CAT4</a:t>
            </a:r>
            <a:r>
              <a:rPr sz="2200">
</a:rPr>
              <a:t> data</a:t>
            </a:r>
          </a:p>
        </p:txBody>
      </p:sp>
      <p:sp>
        <p:nvSpPr>
          <p:cNvPr id="1180168180" name="Text">
    </p:cNvPr>
          <p:cNvSpPr>
            <a:spLocks noGrp="1"/>
          </p:cNvSpPr>
          <p:nvPr/>
        </p:nvSpPr>
        <p:spPr>
          <a:xfrm rot="0">
            <a:off x="457200" y="2425700"/>
            <a:ext cx="2794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927637568" name="Text">
    </p:cNvPr>
          <p:cNvSpPr>
            <a:spLocks noGrp="1"/>
          </p:cNvSpPr>
          <p:nvPr/>
        </p:nvSpPr>
        <p:spPr>
          <a:xfrm rot="0">
            <a:off x="736600" y="2425700"/>
            <a:ext cx="93980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reports for parents</a:t>
            </a:r>
            <a:r>
              <a:rPr sz="2000">
</a:rPr>
              <a:t> provide the parent or carer with a copy of their child's results to help them understand the process and how they can offer support at home.</a:t>
            </a:r>
          </a:p>
        </p:txBody>
      </p:sp>
      <p:sp>
        <p:nvSpPr>
          <p:cNvPr id="73328156" name="Text">
    </p:cNvPr>
          <p:cNvSpPr>
            <a:spLocks noGrp="1"/>
          </p:cNvSpPr>
          <p:nvPr/>
        </p:nvSpPr>
        <p:spPr>
          <a:xfrm rot="0">
            <a:off x="736600" y="3619500"/>
            <a:ext cx="9398000" cy="11303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Data about students' </a:t>
            </a:r>
            <a:r>
              <a:rPr sz="2000" b="1">
</a:rPr>
              <a:t>abilities</a:t>
            </a:r>
            <a:r>
              <a:rPr sz="2000">
</a:rPr>
              <a:t> based on </a:t>
            </a:r>
            <a:r>
              <a:rPr sz="2000" i="1">
</a:rPr>
              <a:t>CAT4</a:t>
            </a:r>
            <a:r>
              <a:rPr sz="2000">
</a:rPr>
              <a:t> can be used very effectively with other information such as that provided by attainment tests and teacher assessment to help set targets for learning and public examinations.</a:t>
            </a:r>
          </a:p>
        </p:txBody>
      </p:sp>
      <p:sp>
        <p:nvSpPr>
          <p:cNvPr id="1918188161" name="Text">
    </p:cNvPr>
          <p:cNvSpPr>
            <a:spLocks noGrp="1"/>
          </p:cNvSpPr>
          <p:nvPr/>
        </p:nvSpPr>
        <p:spPr>
          <a:xfrm rot="0">
            <a:off x="457200" y="1574800"/>
            <a:ext cx="2794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963913163" name="Text">
    </p:cNvPr>
          <p:cNvSpPr>
            <a:spLocks noGrp="1"/>
          </p:cNvSpPr>
          <p:nvPr/>
        </p:nvSpPr>
        <p:spPr>
          <a:xfrm rot="0">
            <a:off x="736600" y="1574800"/>
            <a:ext cx="93980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>
</a:rPr>
              <a:t>Individual reports for students</a:t>
            </a:r>
            <a:r>
              <a:rPr sz="2000">
</a:rPr>
              <a:t> provide each student with a copy of his or her results to take away.</a:t>
            </a:r>
          </a:p>
        </p:txBody>
      </p:sp>
      <p:sp>
        <p:nvSpPr>
          <p:cNvPr id="2019381220" name="Text">
    </p:cNvPr>
          <p:cNvSpPr>
            <a:spLocks noGrp="1"/>
          </p:cNvSpPr>
          <p:nvPr/>
        </p:nvSpPr>
        <p:spPr>
          <a:xfrm rot="0">
            <a:off x="457200" y="3619500"/>
            <a:ext cx="279400" cy="11303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 • </a:t>
            </a:r>
          </a:p>
        </p:txBody>
      </p:sp>
      <p:sp>
        <p:nvSpPr>
          <p:cNvPr id="908607352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7551247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800365601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54574846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Page 20 of 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142885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21067920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477792689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366784504" name="Picture">
    </p:cNvPr>
          <p:cNvPicPr>
            <a:picLocks noChangeAspect="1"/>
          </p:cNvPicPr>
          <p:nvPr/>
        </p:nvPicPr>
        <p:blipFill>
          <a:blip r:embed="img_1_1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2062070416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126386426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Why use </a:t>
            </a:r>
            <a:r>
              <a:rPr sz="2200" i="1">
</a:rPr>
              <a:t>CAT4</a:t>
            </a:r>
            <a:r>
              <a:rPr sz="2200">
</a:rPr>
              <a:t>?</a:t>
            </a:r>
          </a:p>
        </p:txBody>
      </p:sp>
      <p:sp>
        <p:nvSpPr>
          <p:cNvPr id="1108313477" name="Text">
    </p:cNvPr>
          <p:cNvSpPr>
            <a:spLocks noGrp="1"/>
          </p:cNvSpPr>
          <p:nvPr/>
        </p:nvSpPr>
        <p:spPr>
          <a:xfrm rot="0">
            <a:off x="330200" y="1117600"/>
            <a:ext cx="10033000" cy="47244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br/>
            <a:br/>
            <a:r>
              <a:rPr sz="2000">
</a:rPr>
              <a:t>    •  Overview of performance of group of students</a:t>
            </a:r>
            <a:br/>
            <a:br/>
            <a:r>
              <a:rPr sz="2000">
</a:rPr>
              <a:t>    •  Comparison between groups of students</a:t>
            </a:r>
            <a:br/>
            <a:br/>
            <a:r>
              <a:rPr sz="2000">
</a:rPr>
              <a:t>    •  Identifying students at risk of underachievement</a:t>
            </a:r>
            <a:br/>
            <a:br/>
            <a:r>
              <a:rPr sz="2000">
</a:rPr>
              <a:t>    •  Monitoring ability profile of intakes</a:t>
            </a:r>
            <a:br/>
            <a:br/>
            <a:r>
              <a:rPr sz="2000">
</a:rPr>
              <a:t>    •  Benchmark for value added</a:t>
            </a:r>
            <a:br/>
            <a:br/>
            <a:r>
              <a:rPr sz="2000">
</a:rPr>
              <a:t>    •  Indicators for national tests and exams</a:t>
            </a:r>
          </a:p>
        </p:txBody>
      </p:sp>
      <p:sp>
        <p:nvSpPr>
          <p:cNvPr id="151453861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716920132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89339885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941857932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3 of 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301087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58506945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366806734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545468937" name="Picture">
    </p:cNvPr>
          <p:cNvPicPr>
            <a:picLocks noChangeAspect="1"/>
          </p:cNvPicPr>
          <p:nvPr/>
        </p:nvPicPr>
        <p:blipFill>
          <a:blip r:embed="img_2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88735116" name="Text">
    </p:cNvPr>
          <p:cNvSpPr>
            <a:spLocks noGrp="1"/>
          </p:cNvSpPr>
          <p:nvPr/>
        </p:nvSpPr>
        <p:spPr>
          <a:xfrm rot="0">
            <a:off x="685800" y="3441700"/>
            <a:ext cx="92456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the distribution of scores for all students compared with those of the national sample. The bar chart also presents this information on the following slide.</a:t>
            </a:r>
          </a:p>
        </p:txBody>
      </p:sp>
      <p:sp>
        <p:nvSpPr>
          <p:cNvPr id="1017443594" name="Text">
    </p:cNvPr>
          <p:cNvSpPr>
            <a:spLocks noGrp="1"/>
          </p:cNvSpPr>
          <p:nvPr/>
        </p:nvSpPr>
        <p:spPr>
          <a:xfrm rot="0">
            <a:off x="2273300" y="4483100"/>
            <a:ext cx="11303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Description</a:t>
            </a:r>
          </a:p>
        </p:txBody>
      </p:sp>
      <p:sp>
        <p:nvSpPr>
          <p:cNvPr id="1909686944" name="Text">
    </p:cNvPr>
          <p:cNvSpPr>
            <a:spLocks noGrp="1"/>
          </p:cNvSpPr>
          <p:nvPr/>
        </p:nvSpPr>
        <p:spPr>
          <a:xfrm rot="0">
            <a:off x="2273300" y="4737100"/>
            <a:ext cx="11303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SAS bands</a:t>
            </a:r>
          </a:p>
        </p:txBody>
      </p:sp>
      <p:sp>
        <p:nvSpPr>
          <p:cNvPr id="1965363393" name="Text">
    </p:cNvPr>
          <p:cNvSpPr>
            <a:spLocks noGrp="1"/>
          </p:cNvSpPr>
          <p:nvPr/>
        </p:nvSpPr>
        <p:spPr>
          <a:xfrm rot="0">
            <a:off x="2273300" y="5168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Verbal</a:t>
            </a:r>
          </a:p>
        </p:txBody>
      </p:sp>
      <p:sp>
        <p:nvSpPr>
          <p:cNvPr id="1416571644" name="Text">
    </p:cNvPr>
          <p:cNvSpPr>
            <a:spLocks noGrp="1"/>
          </p:cNvSpPr>
          <p:nvPr/>
        </p:nvSpPr>
        <p:spPr>
          <a:xfrm rot="0">
            <a:off x="2273300" y="5384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Quantitative</a:t>
            </a:r>
          </a:p>
        </p:txBody>
      </p:sp>
      <p:sp>
        <p:nvSpPr>
          <p:cNvPr id="1315910066" name="Text">
    </p:cNvPr>
          <p:cNvSpPr>
            <a:spLocks noGrp="1"/>
          </p:cNvSpPr>
          <p:nvPr/>
        </p:nvSpPr>
        <p:spPr>
          <a:xfrm rot="0">
            <a:off x="2273300" y="5600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Non-verbal</a:t>
            </a:r>
          </a:p>
        </p:txBody>
      </p:sp>
      <p:sp>
        <p:nvSpPr>
          <p:cNvPr id="1713882456" name="Text">
    </p:cNvPr>
          <p:cNvSpPr>
            <a:spLocks noGrp="1"/>
          </p:cNvSpPr>
          <p:nvPr/>
        </p:nvSpPr>
        <p:spPr>
          <a:xfrm rot="0">
            <a:off x="2273300" y="5816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Spatial</a:t>
            </a:r>
          </a:p>
        </p:txBody>
      </p:sp>
      <p:sp>
        <p:nvSpPr>
          <p:cNvPr id="1024280781" name="Text">
    </p:cNvPr>
          <p:cNvSpPr>
            <a:spLocks noGrp="1"/>
          </p:cNvSpPr>
          <p:nvPr/>
        </p:nvSpPr>
        <p:spPr>
          <a:xfrm rot="0">
            <a:off x="2273300" y="4953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858171915" name="Text">
    </p:cNvPr>
          <p:cNvSpPr>
            <a:spLocks noGrp="1"/>
          </p:cNvSpPr>
          <p:nvPr/>
        </p:nvSpPr>
        <p:spPr>
          <a:xfrm rot="0">
            <a:off x="3403600" y="4483100"/>
            <a:ext cx="5715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Very low</a:t>
            </a:r>
          </a:p>
        </p:txBody>
      </p:sp>
      <p:sp>
        <p:nvSpPr>
          <p:cNvPr id="795202153" name="Text">
    </p:cNvPr>
          <p:cNvSpPr>
            <a:spLocks noGrp="1"/>
          </p:cNvSpPr>
          <p:nvPr/>
        </p:nvSpPr>
        <p:spPr>
          <a:xfrm rot="0">
            <a:off x="34036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&lt;74</a:t>
            </a:r>
          </a:p>
        </p:txBody>
      </p:sp>
      <p:sp>
        <p:nvSpPr>
          <p:cNvPr id="1171850190" name="Text">
    </p:cNvPr>
          <p:cNvSpPr>
            <a:spLocks noGrp="1"/>
          </p:cNvSpPr>
          <p:nvPr/>
        </p:nvSpPr>
        <p:spPr>
          <a:xfrm rot="0">
            <a:off x="3975100" y="4483100"/>
            <a:ext cx="11430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Below average</a:t>
            </a:r>
          </a:p>
        </p:txBody>
      </p:sp>
      <p:sp>
        <p:nvSpPr>
          <p:cNvPr id="713616693" name="Text">
    </p:cNvPr>
          <p:cNvSpPr>
            <a:spLocks noGrp="1"/>
          </p:cNvSpPr>
          <p:nvPr/>
        </p:nvSpPr>
        <p:spPr>
          <a:xfrm rot="0">
            <a:off x="5118100" y="4483100"/>
            <a:ext cx="17018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Average</a:t>
            </a:r>
          </a:p>
        </p:txBody>
      </p:sp>
      <p:sp>
        <p:nvSpPr>
          <p:cNvPr id="59590756" name="Text">
    </p:cNvPr>
          <p:cNvSpPr>
            <a:spLocks noGrp="1"/>
          </p:cNvSpPr>
          <p:nvPr/>
        </p:nvSpPr>
        <p:spPr>
          <a:xfrm rot="0">
            <a:off x="6819900" y="4483100"/>
            <a:ext cx="11430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Above average</a:t>
            </a:r>
          </a:p>
        </p:txBody>
      </p:sp>
      <p:sp>
        <p:nvSpPr>
          <p:cNvPr id="814456590" name="Text">
    </p:cNvPr>
          <p:cNvSpPr>
            <a:spLocks noGrp="1"/>
          </p:cNvSpPr>
          <p:nvPr/>
        </p:nvSpPr>
        <p:spPr>
          <a:xfrm rot="0">
            <a:off x="7962900" y="4483100"/>
            <a:ext cx="5842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Very high</a:t>
            </a:r>
          </a:p>
        </p:txBody>
      </p:sp>
      <p:sp>
        <p:nvSpPr>
          <p:cNvPr id="511142152" name="Text">
    </p:cNvPr>
          <p:cNvSpPr>
            <a:spLocks noGrp="1"/>
          </p:cNvSpPr>
          <p:nvPr/>
        </p:nvSpPr>
        <p:spPr>
          <a:xfrm rot="0">
            <a:off x="7962900" y="4737100"/>
            <a:ext cx="5842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&gt;126</a:t>
            </a:r>
          </a:p>
        </p:txBody>
      </p:sp>
      <p:sp>
        <p:nvSpPr>
          <p:cNvPr id="831560664" name="Text">
    </p:cNvPr>
          <p:cNvSpPr>
            <a:spLocks noGrp="1"/>
          </p:cNvSpPr>
          <p:nvPr/>
        </p:nvSpPr>
        <p:spPr>
          <a:xfrm rot="0">
            <a:off x="39751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74–81</a:t>
            </a:r>
          </a:p>
        </p:txBody>
      </p:sp>
      <p:sp>
        <p:nvSpPr>
          <p:cNvPr id="216505172" name="Text">
    </p:cNvPr>
          <p:cNvSpPr>
            <a:spLocks noGrp="1"/>
          </p:cNvSpPr>
          <p:nvPr/>
        </p:nvSpPr>
        <p:spPr>
          <a:xfrm rot="0">
            <a:off x="45466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82–88</a:t>
            </a:r>
          </a:p>
        </p:txBody>
      </p:sp>
      <p:sp>
        <p:nvSpPr>
          <p:cNvPr id="965127786" name="Text">
    </p:cNvPr>
          <p:cNvSpPr>
            <a:spLocks noGrp="1"/>
          </p:cNvSpPr>
          <p:nvPr/>
        </p:nvSpPr>
        <p:spPr>
          <a:xfrm rot="0">
            <a:off x="51181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89–96</a:t>
            </a:r>
          </a:p>
        </p:txBody>
      </p:sp>
      <p:sp>
        <p:nvSpPr>
          <p:cNvPr id="958713511" name="Text">
    </p:cNvPr>
          <p:cNvSpPr>
            <a:spLocks noGrp="1"/>
          </p:cNvSpPr>
          <p:nvPr/>
        </p:nvSpPr>
        <p:spPr>
          <a:xfrm rot="0">
            <a:off x="56896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97–103</a:t>
            </a:r>
          </a:p>
        </p:txBody>
      </p:sp>
      <p:sp>
        <p:nvSpPr>
          <p:cNvPr id="528175936" name="Text">
    </p:cNvPr>
          <p:cNvSpPr>
            <a:spLocks noGrp="1"/>
          </p:cNvSpPr>
          <p:nvPr/>
        </p:nvSpPr>
        <p:spPr>
          <a:xfrm rot="0">
            <a:off x="6261100" y="4737100"/>
            <a:ext cx="5588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104–111</a:t>
            </a:r>
          </a:p>
        </p:txBody>
      </p:sp>
      <p:sp>
        <p:nvSpPr>
          <p:cNvPr id="1503043301" name="Text">
    </p:cNvPr>
          <p:cNvSpPr>
            <a:spLocks noGrp="1"/>
          </p:cNvSpPr>
          <p:nvPr/>
        </p:nvSpPr>
        <p:spPr>
          <a:xfrm rot="0">
            <a:off x="73914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119–126</a:t>
            </a:r>
          </a:p>
        </p:txBody>
      </p:sp>
      <p:sp>
        <p:nvSpPr>
          <p:cNvPr id="798620246" name="Text">
    </p:cNvPr>
          <p:cNvSpPr>
            <a:spLocks noGrp="1"/>
          </p:cNvSpPr>
          <p:nvPr/>
        </p:nvSpPr>
        <p:spPr>
          <a:xfrm rot="0">
            <a:off x="68199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112–118</a:t>
            </a:r>
          </a:p>
        </p:txBody>
      </p:sp>
      <p:sp>
        <p:nvSpPr>
          <p:cNvPr id="637680772" name="Text">
    </p:cNvPr>
          <p:cNvSpPr>
            <a:spLocks noGrp="1"/>
          </p:cNvSpPr>
          <p:nvPr/>
        </p:nvSpPr>
        <p:spPr>
          <a:xfrm rot="0">
            <a:off x="4546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12%</a:t>
            </a:r>
          </a:p>
        </p:txBody>
      </p:sp>
      <p:sp>
        <p:nvSpPr>
          <p:cNvPr id="1557336474" name="Text">
    </p:cNvPr>
          <p:cNvSpPr>
            <a:spLocks noGrp="1"/>
          </p:cNvSpPr>
          <p:nvPr/>
        </p:nvSpPr>
        <p:spPr>
          <a:xfrm rot="0">
            <a:off x="5689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20%</a:t>
            </a:r>
          </a:p>
        </p:txBody>
      </p:sp>
      <p:sp>
        <p:nvSpPr>
          <p:cNvPr id="623428882" name="Text">
    </p:cNvPr>
          <p:cNvSpPr>
            <a:spLocks noGrp="1"/>
          </p:cNvSpPr>
          <p:nvPr/>
        </p:nvSpPr>
        <p:spPr>
          <a:xfrm rot="0">
            <a:off x="6261100" y="49530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17%</a:t>
            </a:r>
          </a:p>
        </p:txBody>
      </p:sp>
      <p:sp>
        <p:nvSpPr>
          <p:cNvPr id="396506061" name="Text">
    </p:cNvPr>
          <p:cNvSpPr>
            <a:spLocks noGrp="1"/>
          </p:cNvSpPr>
          <p:nvPr/>
        </p:nvSpPr>
        <p:spPr>
          <a:xfrm rot="0">
            <a:off x="51181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17%</a:t>
            </a:r>
          </a:p>
        </p:txBody>
      </p:sp>
      <p:sp>
        <p:nvSpPr>
          <p:cNvPr id="435610586" name="Text">
    </p:cNvPr>
          <p:cNvSpPr>
            <a:spLocks noGrp="1"/>
          </p:cNvSpPr>
          <p:nvPr/>
        </p:nvSpPr>
        <p:spPr>
          <a:xfrm rot="0">
            <a:off x="3403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4%</a:t>
            </a:r>
          </a:p>
        </p:txBody>
      </p:sp>
      <p:sp>
        <p:nvSpPr>
          <p:cNvPr id="535366279" name="Text">
    </p:cNvPr>
          <p:cNvSpPr>
            <a:spLocks noGrp="1"/>
          </p:cNvSpPr>
          <p:nvPr/>
        </p:nvSpPr>
        <p:spPr>
          <a:xfrm rot="0">
            <a:off x="73914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7%</a:t>
            </a:r>
          </a:p>
        </p:txBody>
      </p:sp>
      <p:sp>
        <p:nvSpPr>
          <p:cNvPr id="2092053870" name="Text">
    </p:cNvPr>
          <p:cNvSpPr>
            <a:spLocks noGrp="1"/>
          </p:cNvSpPr>
          <p:nvPr/>
        </p:nvSpPr>
        <p:spPr>
          <a:xfrm rot="0">
            <a:off x="7962900" y="49530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4%</a:t>
            </a:r>
          </a:p>
        </p:txBody>
      </p:sp>
      <p:sp>
        <p:nvSpPr>
          <p:cNvPr id="399640759" name="Text">
    </p:cNvPr>
          <p:cNvSpPr>
            <a:spLocks noGrp="1"/>
          </p:cNvSpPr>
          <p:nvPr/>
        </p:nvSpPr>
        <p:spPr>
          <a:xfrm rot="0">
            <a:off x="39751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7%</a:t>
            </a:r>
          </a:p>
        </p:txBody>
      </p:sp>
      <p:sp>
        <p:nvSpPr>
          <p:cNvPr id="1580872344" name="Text">
    </p:cNvPr>
          <p:cNvSpPr>
            <a:spLocks noGrp="1"/>
          </p:cNvSpPr>
          <p:nvPr/>
        </p:nvSpPr>
        <p:spPr>
          <a:xfrm rot="0">
            <a:off x="68199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12%</a:t>
            </a:r>
          </a:p>
        </p:txBody>
      </p:sp>
      <p:sp>
        <p:nvSpPr>
          <p:cNvPr id="1053804924" name="Text">
    </p:cNvPr>
          <p:cNvSpPr>
            <a:spLocks noGrp="1"/>
          </p:cNvSpPr>
          <p:nvPr/>
        </p:nvSpPr>
        <p:spPr>
          <a:xfrm rot="0">
            <a:off x="3403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1001720859" name="Text">
    </p:cNvPr>
          <p:cNvSpPr>
            <a:spLocks noGrp="1"/>
          </p:cNvSpPr>
          <p:nvPr/>
        </p:nvSpPr>
        <p:spPr>
          <a:xfrm rot="0">
            <a:off x="39751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5%</a:t>
            </a:r>
          </a:p>
        </p:txBody>
      </p:sp>
      <p:sp>
        <p:nvSpPr>
          <p:cNvPr id="1798168380" name="Text">
    </p:cNvPr>
          <p:cNvSpPr>
            <a:spLocks noGrp="1"/>
          </p:cNvSpPr>
          <p:nvPr/>
        </p:nvSpPr>
        <p:spPr>
          <a:xfrm rot="0">
            <a:off x="4546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3%</a:t>
            </a:r>
          </a:p>
        </p:txBody>
      </p:sp>
      <p:sp>
        <p:nvSpPr>
          <p:cNvPr id="278598429" name="Text">
    </p:cNvPr>
          <p:cNvSpPr>
            <a:spLocks noGrp="1"/>
          </p:cNvSpPr>
          <p:nvPr/>
        </p:nvSpPr>
        <p:spPr>
          <a:xfrm rot="0">
            <a:off x="51181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24%</a:t>
            </a:r>
          </a:p>
        </p:txBody>
      </p:sp>
      <p:sp>
        <p:nvSpPr>
          <p:cNvPr id="889445743" name="Text">
    </p:cNvPr>
          <p:cNvSpPr>
            <a:spLocks noGrp="1"/>
          </p:cNvSpPr>
          <p:nvPr/>
        </p:nvSpPr>
        <p:spPr>
          <a:xfrm rot="0">
            <a:off x="5689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24%</a:t>
            </a:r>
          </a:p>
        </p:txBody>
      </p:sp>
      <p:sp>
        <p:nvSpPr>
          <p:cNvPr id="280935834" name="Text">
    </p:cNvPr>
          <p:cNvSpPr>
            <a:spLocks noGrp="1"/>
          </p:cNvSpPr>
          <p:nvPr/>
        </p:nvSpPr>
        <p:spPr>
          <a:xfrm rot="0">
            <a:off x="6261100" y="51689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22%</a:t>
            </a:r>
          </a:p>
        </p:txBody>
      </p:sp>
      <p:sp>
        <p:nvSpPr>
          <p:cNvPr id="1519505932" name="Text">
    </p:cNvPr>
          <p:cNvSpPr>
            <a:spLocks noGrp="1"/>
          </p:cNvSpPr>
          <p:nvPr/>
        </p:nvSpPr>
        <p:spPr>
          <a:xfrm rot="0">
            <a:off x="68199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15%</a:t>
            </a:r>
          </a:p>
        </p:txBody>
      </p:sp>
      <p:sp>
        <p:nvSpPr>
          <p:cNvPr id="460669000" name="Text">
    </p:cNvPr>
          <p:cNvSpPr>
            <a:spLocks noGrp="1"/>
          </p:cNvSpPr>
          <p:nvPr/>
        </p:nvSpPr>
        <p:spPr>
          <a:xfrm rot="0">
            <a:off x="73914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6%</a:t>
            </a:r>
          </a:p>
        </p:txBody>
      </p:sp>
      <p:sp>
        <p:nvSpPr>
          <p:cNvPr id="785335565" name="Text">
    </p:cNvPr>
          <p:cNvSpPr>
            <a:spLocks noGrp="1"/>
          </p:cNvSpPr>
          <p:nvPr/>
        </p:nvSpPr>
        <p:spPr>
          <a:xfrm rot="0">
            <a:off x="7962900" y="51689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700346493" name="Text">
    </p:cNvPr>
          <p:cNvSpPr>
            <a:spLocks noGrp="1"/>
          </p:cNvSpPr>
          <p:nvPr/>
        </p:nvSpPr>
        <p:spPr>
          <a:xfrm rot="0">
            <a:off x="39751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365638644" name="Text">
    </p:cNvPr>
          <p:cNvSpPr>
            <a:spLocks noGrp="1"/>
          </p:cNvSpPr>
          <p:nvPr/>
        </p:nvSpPr>
        <p:spPr>
          <a:xfrm rot="0">
            <a:off x="4546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5%</a:t>
            </a:r>
          </a:p>
        </p:txBody>
      </p:sp>
      <p:sp>
        <p:nvSpPr>
          <p:cNvPr id="1337975641" name="Text">
    </p:cNvPr>
          <p:cNvSpPr>
            <a:spLocks noGrp="1"/>
          </p:cNvSpPr>
          <p:nvPr/>
        </p:nvSpPr>
        <p:spPr>
          <a:xfrm rot="0">
            <a:off x="7962900" y="53848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9%</a:t>
            </a:r>
          </a:p>
        </p:txBody>
      </p:sp>
      <p:sp>
        <p:nvSpPr>
          <p:cNvPr id="1055330550" name="Text">
    </p:cNvPr>
          <p:cNvSpPr>
            <a:spLocks noGrp="1"/>
          </p:cNvSpPr>
          <p:nvPr/>
        </p:nvSpPr>
        <p:spPr>
          <a:xfrm rot="0">
            <a:off x="6261100" y="53848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18%</a:t>
            </a:r>
          </a:p>
        </p:txBody>
      </p:sp>
      <p:sp>
        <p:nvSpPr>
          <p:cNvPr id="873113277" name="Text">
    </p:cNvPr>
          <p:cNvSpPr>
            <a:spLocks noGrp="1"/>
          </p:cNvSpPr>
          <p:nvPr/>
        </p:nvSpPr>
        <p:spPr>
          <a:xfrm rot="0">
            <a:off x="68199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21%</a:t>
            </a:r>
          </a:p>
        </p:txBody>
      </p:sp>
      <p:sp>
        <p:nvSpPr>
          <p:cNvPr id="659086588" name="Text">
    </p:cNvPr>
          <p:cNvSpPr>
            <a:spLocks noGrp="1"/>
          </p:cNvSpPr>
          <p:nvPr/>
        </p:nvSpPr>
        <p:spPr>
          <a:xfrm rot="0">
            <a:off x="5689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15%</a:t>
            </a:r>
          </a:p>
        </p:txBody>
      </p:sp>
      <p:sp>
        <p:nvSpPr>
          <p:cNvPr id="547633290" name="Text">
    </p:cNvPr>
          <p:cNvSpPr>
            <a:spLocks noGrp="1"/>
          </p:cNvSpPr>
          <p:nvPr/>
        </p:nvSpPr>
        <p:spPr>
          <a:xfrm rot="0">
            <a:off x="51181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13%</a:t>
            </a:r>
          </a:p>
        </p:txBody>
      </p:sp>
      <p:sp>
        <p:nvSpPr>
          <p:cNvPr id="2105277635" name="Text">
    </p:cNvPr>
          <p:cNvSpPr>
            <a:spLocks noGrp="1"/>
          </p:cNvSpPr>
          <p:nvPr/>
        </p:nvSpPr>
        <p:spPr>
          <a:xfrm rot="0">
            <a:off x="3403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2%</a:t>
            </a:r>
          </a:p>
        </p:txBody>
      </p:sp>
      <p:sp>
        <p:nvSpPr>
          <p:cNvPr id="1460643473" name="Text">
    </p:cNvPr>
          <p:cNvSpPr>
            <a:spLocks noGrp="1"/>
          </p:cNvSpPr>
          <p:nvPr/>
        </p:nvSpPr>
        <p:spPr>
          <a:xfrm rot="0">
            <a:off x="73914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16%</a:t>
            </a:r>
          </a:p>
        </p:txBody>
      </p:sp>
      <p:sp>
        <p:nvSpPr>
          <p:cNvPr id="1149281854" name="Text">
    </p:cNvPr>
          <p:cNvSpPr>
            <a:spLocks noGrp="1"/>
          </p:cNvSpPr>
          <p:nvPr/>
        </p:nvSpPr>
        <p:spPr>
          <a:xfrm rot="0">
            <a:off x="68199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30%</a:t>
            </a:r>
          </a:p>
        </p:txBody>
      </p:sp>
      <p:sp>
        <p:nvSpPr>
          <p:cNvPr id="1512199060" name="Text">
    </p:cNvPr>
          <p:cNvSpPr>
            <a:spLocks noGrp="1"/>
          </p:cNvSpPr>
          <p:nvPr/>
        </p:nvSpPr>
        <p:spPr>
          <a:xfrm rot="0">
            <a:off x="39751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60639175" name="Text">
    </p:cNvPr>
          <p:cNvSpPr>
            <a:spLocks noGrp="1"/>
          </p:cNvSpPr>
          <p:nvPr/>
        </p:nvSpPr>
        <p:spPr>
          <a:xfrm rot="0">
            <a:off x="4546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4%</a:t>
            </a:r>
          </a:p>
        </p:txBody>
      </p:sp>
      <p:sp>
        <p:nvSpPr>
          <p:cNvPr id="1255365547" name="Text">
    </p:cNvPr>
          <p:cNvSpPr>
            <a:spLocks noGrp="1"/>
          </p:cNvSpPr>
          <p:nvPr/>
        </p:nvSpPr>
        <p:spPr>
          <a:xfrm rot="0">
            <a:off x="5689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6%</a:t>
            </a:r>
          </a:p>
        </p:txBody>
      </p:sp>
      <p:sp>
        <p:nvSpPr>
          <p:cNvPr id="2049400301" name="Text">
    </p:cNvPr>
          <p:cNvSpPr>
            <a:spLocks noGrp="1"/>
          </p:cNvSpPr>
          <p:nvPr/>
        </p:nvSpPr>
        <p:spPr>
          <a:xfrm rot="0">
            <a:off x="7962900" y="56007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17%</a:t>
            </a:r>
          </a:p>
        </p:txBody>
      </p:sp>
      <p:sp>
        <p:nvSpPr>
          <p:cNvPr id="780644674" name="Text">
    </p:cNvPr>
          <p:cNvSpPr>
            <a:spLocks noGrp="1"/>
          </p:cNvSpPr>
          <p:nvPr/>
        </p:nvSpPr>
        <p:spPr>
          <a:xfrm rot="0">
            <a:off x="6261100" y="58166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19%</a:t>
            </a:r>
          </a:p>
        </p:txBody>
      </p:sp>
      <p:sp>
        <p:nvSpPr>
          <p:cNvPr id="1317436395" name="Text">
    </p:cNvPr>
          <p:cNvSpPr>
            <a:spLocks noGrp="1"/>
          </p:cNvSpPr>
          <p:nvPr/>
        </p:nvSpPr>
        <p:spPr>
          <a:xfrm rot="0">
            <a:off x="6261100" y="56007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28%</a:t>
            </a:r>
          </a:p>
        </p:txBody>
      </p:sp>
      <p:sp>
        <p:nvSpPr>
          <p:cNvPr id="1597090195" name="Text">
    </p:cNvPr>
          <p:cNvSpPr>
            <a:spLocks noGrp="1"/>
          </p:cNvSpPr>
          <p:nvPr/>
        </p:nvSpPr>
        <p:spPr>
          <a:xfrm rot="0">
            <a:off x="68199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13%</a:t>
            </a:r>
          </a:p>
        </p:txBody>
      </p:sp>
      <p:sp>
        <p:nvSpPr>
          <p:cNvPr id="896803512" name="Text">
    </p:cNvPr>
          <p:cNvSpPr>
            <a:spLocks noGrp="1"/>
          </p:cNvSpPr>
          <p:nvPr/>
        </p:nvSpPr>
        <p:spPr>
          <a:xfrm rot="0">
            <a:off x="4546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6%</a:t>
            </a:r>
          </a:p>
        </p:txBody>
      </p:sp>
      <p:sp>
        <p:nvSpPr>
          <p:cNvPr id="1536391538" name="Text">
    </p:cNvPr>
          <p:cNvSpPr>
            <a:spLocks noGrp="1"/>
          </p:cNvSpPr>
          <p:nvPr/>
        </p:nvSpPr>
        <p:spPr>
          <a:xfrm rot="0">
            <a:off x="3403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789207638" name="Text">
    </p:cNvPr>
          <p:cNvSpPr>
            <a:spLocks noGrp="1"/>
          </p:cNvSpPr>
          <p:nvPr/>
        </p:nvSpPr>
        <p:spPr>
          <a:xfrm rot="0">
            <a:off x="73914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15%</a:t>
            </a:r>
          </a:p>
        </p:txBody>
      </p:sp>
      <p:sp>
        <p:nvSpPr>
          <p:cNvPr id="1353767994" name="Text">
    </p:cNvPr>
          <p:cNvSpPr>
            <a:spLocks noGrp="1"/>
          </p:cNvSpPr>
          <p:nvPr/>
        </p:nvSpPr>
        <p:spPr>
          <a:xfrm rot="0">
            <a:off x="5689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18%</a:t>
            </a:r>
          </a:p>
        </p:txBody>
      </p:sp>
      <p:sp>
        <p:nvSpPr>
          <p:cNvPr id="189435193" name="Text">
    </p:cNvPr>
          <p:cNvSpPr>
            <a:spLocks noGrp="1"/>
          </p:cNvSpPr>
          <p:nvPr/>
        </p:nvSpPr>
        <p:spPr>
          <a:xfrm rot="0">
            <a:off x="51181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9%</a:t>
            </a:r>
          </a:p>
        </p:txBody>
      </p:sp>
      <p:sp>
        <p:nvSpPr>
          <p:cNvPr id="1266523897" name="Text">
    </p:cNvPr>
          <p:cNvSpPr>
            <a:spLocks noGrp="1"/>
          </p:cNvSpPr>
          <p:nvPr/>
        </p:nvSpPr>
        <p:spPr>
          <a:xfrm rot="0">
            <a:off x="3403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1%</a:t>
            </a:r>
          </a:p>
        </p:txBody>
      </p:sp>
      <p:sp>
        <p:nvSpPr>
          <p:cNvPr id="609227815" name="Text">
    </p:cNvPr>
          <p:cNvSpPr>
            <a:spLocks noGrp="1"/>
          </p:cNvSpPr>
          <p:nvPr/>
        </p:nvSpPr>
        <p:spPr>
          <a:xfrm rot="0">
            <a:off x="7962900" y="58166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14%</a:t>
            </a:r>
          </a:p>
        </p:txBody>
      </p:sp>
      <p:sp>
        <p:nvSpPr>
          <p:cNvPr id="89857809" name="Text">
    </p:cNvPr>
          <p:cNvSpPr>
            <a:spLocks noGrp="1"/>
          </p:cNvSpPr>
          <p:nvPr/>
        </p:nvSpPr>
        <p:spPr>
          <a:xfrm rot="0">
            <a:off x="73914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10%</a:t>
            </a:r>
          </a:p>
        </p:txBody>
      </p:sp>
      <p:sp>
        <p:nvSpPr>
          <p:cNvPr id="559192022" name="Text">
    </p:cNvPr>
          <p:cNvSpPr>
            <a:spLocks noGrp="1"/>
          </p:cNvSpPr>
          <p:nvPr/>
        </p:nvSpPr>
        <p:spPr>
          <a:xfrm rot="0">
            <a:off x="39751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3%</a:t>
            </a:r>
          </a:p>
        </p:txBody>
      </p:sp>
      <p:sp>
        <p:nvSpPr>
          <p:cNvPr id="951874482" name="Text">
    </p:cNvPr>
          <p:cNvSpPr>
            <a:spLocks noGrp="1"/>
          </p:cNvSpPr>
          <p:nvPr/>
        </p:nvSpPr>
        <p:spPr>
          <a:xfrm rot="0">
            <a:off x="51181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6%</a:t>
            </a:r>
          </a:p>
        </p:txBody>
      </p:sp>
      <p:sp>
        <p:nvSpPr>
          <p:cNvPr id="354078132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313978687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battery)</a:t>
            </a:r>
          </a:p>
        </p:txBody>
      </p:sp>
      <p:sp>
        <p:nvSpPr>
          <p:cNvPr id="67247173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5931949" name="Text">
    </p:cNvPr>
          <p:cNvSpPr>
            <a:spLocks noGrp="1"/>
          </p:cNvSpPr>
          <p:nvPr/>
        </p:nvSpPr>
        <p:spPr>
          <a:xfrm rot="0">
            <a:off x="46101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046570149" name="Text">
    </p:cNvPr>
          <p:cNvSpPr>
            <a:spLocks noGrp="1"/>
          </p:cNvSpPr>
          <p:nvPr/>
        </p:nvSpPr>
        <p:spPr>
          <a:xfrm rot="0">
            <a:off x="2286000" y="29083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90% confidence band</a:t>
            </a:r>
          </a:p>
        </p:txBody>
      </p:sp>
      <p:sp>
        <p:nvSpPr>
          <p:cNvPr id="458920244" name="Text">
    </p:cNvPr>
          <p:cNvSpPr>
            <a:spLocks noGrp="1"/>
          </p:cNvSpPr>
          <p:nvPr/>
        </p:nvSpPr>
        <p:spPr>
          <a:xfrm rot="0">
            <a:off x="7581900" y="29083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106.4–110.0</a:t>
            </a:r>
          </a:p>
        </p:txBody>
      </p:sp>
      <p:sp>
        <p:nvSpPr>
          <p:cNvPr id="1458764531" name="Text">
    </p:cNvPr>
          <p:cNvSpPr>
            <a:spLocks noGrp="1"/>
          </p:cNvSpPr>
          <p:nvPr/>
        </p:nvSpPr>
        <p:spPr>
          <a:xfrm rot="0">
            <a:off x="2286000" y="26924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</a:t>
            </a:r>
          </a:p>
        </p:txBody>
      </p:sp>
      <p:sp>
        <p:nvSpPr>
          <p:cNvPr id="732002647" name="Text">
    </p:cNvPr>
          <p:cNvSpPr>
            <a:spLocks noGrp="1"/>
          </p:cNvSpPr>
          <p:nvPr/>
        </p:nvSpPr>
        <p:spPr>
          <a:xfrm rot="0">
            <a:off x="36195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102.0</a:t>
            </a:r>
          </a:p>
        </p:txBody>
      </p:sp>
      <p:sp>
        <p:nvSpPr>
          <p:cNvPr id="217589280" name="Text">
    </p:cNvPr>
          <p:cNvSpPr>
            <a:spLocks noGrp="1"/>
          </p:cNvSpPr>
          <p:nvPr/>
        </p:nvSpPr>
        <p:spPr>
          <a:xfrm rot="0">
            <a:off x="56007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1782158365" name="Text">
    </p:cNvPr>
          <p:cNvSpPr>
            <a:spLocks noGrp="1"/>
          </p:cNvSpPr>
          <p:nvPr/>
        </p:nvSpPr>
        <p:spPr>
          <a:xfrm rot="0">
            <a:off x="56007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107.8–112.4</a:t>
            </a:r>
          </a:p>
        </p:txBody>
      </p:sp>
      <p:sp>
        <p:nvSpPr>
          <p:cNvPr id="1781215846" name="Text">
    </p:cNvPr>
          <p:cNvSpPr>
            <a:spLocks noGrp="1"/>
          </p:cNvSpPr>
          <p:nvPr/>
        </p:nvSpPr>
        <p:spPr>
          <a:xfrm rot="0">
            <a:off x="7581900" y="24765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972684542" name="Text">
    </p:cNvPr>
          <p:cNvSpPr>
            <a:spLocks noGrp="1"/>
          </p:cNvSpPr>
          <p:nvPr/>
        </p:nvSpPr>
        <p:spPr>
          <a:xfrm rot="0">
            <a:off x="56007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263576430" name="Text">
    </p:cNvPr>
          <p:cNvSpPr>
            <a:spLocks noGrp="1"/>
          </p:cNvSpPr>
          <p:nvPr/>
        </p:nvSpPr>
        <p:spPr>
          <a:xfrm rot="0">
            <a:off x="65913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463273827" name="Text">
    </p:cNvPr>
          <p:cNvSpPr>
            <a:spLocks noGrp="1"/>
          </p:cNvSpPr>
          <p:nvPr/>
        </p:nvSpPr>
        <p:spPr>
          <a:xfrm rot="0">
            <a:off x="6591300" y="2159000"/>
            <a:ext cx="9906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614990014" name="Text">
    </p:cNvPr>
          <p:cNvSpPr>
            <a:spLocks noGrp="1"/>
          </p:cNvSpPr>
          <p:nvPr/>
        </p:nvSpPr>
        <p:spPr>
          <a:xfrm rot="0">
            <a:off x="65913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109.6–114.4</a:t>
            </a:r>
          </a:p>
        </p:txBody>
      </p:sp>
      <p:sp>
        <p:nvSpPr>
          <p:cNvPr id="1091350865" name="Text">
    </p:cNvPr>
          <p:cNvSpPr>
            <a:spLocks noGrp="1"/>
          </p:cNvSpPr>
          <p:nvPr/>
        </p:nvSpPr>
        <p:spPr>
          <a:xfrm rot="0">
            <a:off x="46101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105.7–110.3</a:t>
            </a:r>
          </a:p>
        </p:txBody>
      </p:sp>
      <p:sp>
        <p:nvSpPr>
          <p:cNvPr id="676159028" name="Text">
    </p:cNvPr>
          <p:cNvSpPr>
            <a:spLocks noGrp="1"/>
          </p:cNvSpPr>
          <p:nvPr/>
        </p:nvSpPr>
        <p:spPr>
          <a:xfrm rot="0">
            <a:off x="36195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868807319" name="Text">
    </p:cNvPr>
          <p:cNvSpPr>
            <a:spLocks noGrp="1"/>
          </p:cNvSpPr>
          <p:nvPr/>
        </p:nvSpPr>
        <p:spPr>
          <a:xfrm rot="0">
            <a:off x="36195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100.1–103.8</a:t>
            </a:r>
          </a:p>
        </p:txBody>
      </p:sp>
      <p:sp>
        <p:nvSpPr>
          <p:cNvPr id="2096273058" name="Text">
    </p:cNvPr>
          <p:cNvSpPr>
            <a:spLocks noGrp="1"/>
          </p:cNvSpPr>
          <p:nvPr/>
        </p:nvSpPr>
        <p:spPr>
          <a:xfrm rot="0">
            <a:off x="4610100" y="2159000"/>
            <a:ext cx="9906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444573124" name="Text">
    </p:cNvPr>
          <p:cNvSpPr>
            <a:spLocks noGrp="1"/>
          </p:cNvSpPr>
          <p:nvPr/>
        </p:nvSpPr>
        <p:spPr>
          <a:xfrm rot="0">
            <a:off x="2286000" y="24765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844887155" name="Text">
    </p:cNvPr>
          <p:cNvSpPr>
            <a:spLocks noGrp="1"/>
          </p:cNvSpPr>
          <p:nvPr/>
        </p:nvSpPr>
        <p:spPr>
          <a:xfrm rot="0">
            <a:off x="7581900" y="2159000"/>
            <a:ext cx="9652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856540121" name="Text">
    </p:cNvPr>
          <p:cNvSpPr>
            <a:spLocks noGrp="1"/>
          </p:cNvSpPr>
          <p:nvPr/>
        </p:nvSpPr>
        <p:spPr>
          <a:xfrm rot="0">
            <a:off x="3619500" y="2159000"/>
            <a:ext cx="9906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453762694" name="Text">
    </p:cNvPr>
          <p:cNvSpPr>
            <a:spLocks noGrp="1"/>
          </p:cNvSpPr>
          <p:nvPr/>
        </p:nvSpPr>
        <p:spPr>
          <a:xfrm rot="0">
            <a:off x="7581900" y="26924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1286927806" name="Text">
    </p:cNvPr>
          <p:cNvSpPr>
            <a:spLocks noGrp="1"/>
          </p:cNvSpPr>
          <p:nvPr/>
        </p:nvSpPr>
        <p:spPr>
          <a:xfrm rot="0">
            <a:off x="5600700" y="2159000"/>
            <a:ext cx="9906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707226946" name="Text">
    </p:cNvPr>
          <p:cNvSpPr>
            <a:spLocks noGrp="1"/>
          </p:cNvSpPr>
          <p:nvPr/>
        </p:nvSpPr>
        <p:spPr>
          <a:xfrm rot="0">
            <a:off x="46101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719949722" name="Text">
    </p:cNvPr>
          <p:cNvSpPr>
            <a:spLocks noGrp="1"/>
          </p:cNvSpPr>
          <p:nvPr/>
        </p:nvSpPr>
        <p:spPr>
          <a:xfrm rot="0">
            <a:off x="65913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208782650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17277555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061666985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142877619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4 of 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382343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568555977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565559936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91117885" name="Picture">
    </p:cNvPr>
          <p:cNvPicPr>
            <a:picLocks noChangeAspect="1"/>
          </p:cNvPicPr>
          <p:nvPr/>
        </p:nvPicPr>
        <p:blipFill>
          <a:blip r:embed="img_2_1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356250854" name="Picture">
    </p:cNvPr>
          <p:cNvPicPr>
            <a:picLocks noChangeAspect="1"/>
          </p:cNvPicPr>
          <p:nvPr/>
        </p:nvPicPr>
        <p:blipFill>
          <a:blip r:embed="img_2_1_3.png"/>
          <a:srcRect/>
          <a:stretch>
            <a:fillRect l="0" t="0" r="0" b="0"/>
          </a:stretch>
        </p:blipFill>
        <p:spPr>
          <a:xfrm>
            <a:off x="1308100" y="1536700"/>
            <a:ext cx="8051800" cy="49276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262452884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battery)</a:t>
            </a:r>
          </a:p>
        </p:txBody>
      </p:sp>
      <p:sp>
        <p:nvSpPr>
          <p:cNvPr id="11421045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832136379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95591167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868932969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2060588961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5 of 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376005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gender)</a:t>
            </a:r>
          </a:p>
        </p:txBody>
      </p:sp>
      <p:sp>
        <p:nvSpPr>
          <p:cNvPr id="434146131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692074858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723684832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416573394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223546107" name="Picture">
    </p:cNvPr>
          <p:cNvPicPr>
            <a:picLocks noChangeAspect="1"/>
          </p:cNvPicPr>
          <p:nvPr/>
        </p:nvPicPr>
        <p:blipFill>
          <a:blip r:embed="img_3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983500324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301293087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859452161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837460205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585842997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50729084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</a:t>
            </a:r>
          </a:p>
        </p:txBody>
      </p:sp>
      <p:sp>
        <p:nvSpPr>
          <p:cNvPr id="52706929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1082093139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102.0</a:t>
            </a:r>
          </a:p>
        </p:txBody>
      </p:sp>
      <p:sp>
        <p:nvSpPr>
          <p:cNvPr id="1847864377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Males </a:t>
            </a:r>
          </a:p>
        </p:txBody>
      </p:sp>
      <p:sp>
        <p:nvSpPr>
          <p:cNvPr id="148081325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111.3</a:t>
            </a:r>
          </a:p>
        </p:txBody>
      </p:sp>
      <p:sp>
        <p:nvSpPr>
          <p:cNvPr id="2016766049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108.1</a:t>
            </a:r>
          </a:p>
        </p:txBody>
      </p:sp>
      <p:sp>
        <p:nvSpPr>
          <p:cNvPr id="2052584942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617814786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52</a:t>
            </a:r>
          </a:p>
        </p:txBody>
      </p:sp>
      <p:sp>
        <p:nvSpPr>
          <p:cNvPr id="529675057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112.3</a:t>
            </a:r>
          </a:p>
        </p:txBody>
      </p:sp>
      <p:sp>
        <p:nvSpPr>
          <p:cNvPr id="928966184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100.3</a:t>
            </a:r>
          </a:p>
        </p:txBody>
      </p:sp>
      <p:sp>
        <p:nvSpPr>
          <p:cNvPr id="928540798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Females </a:t>
            </a:r>
          </a:p>
        </p:txBody>
      </p:sp>
      <p:sp>
        <p:nvSpPr>
          <p:cNvPr id="221529237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112.6</a:t>
            </a:r>
          </a:p>
        </p:txBody>
      </p:sp>
      <p:sp>
        <p:nvSpPr>
          <p:cNvPr id="1652726008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1812526158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112.1</a:t>
            </a:r>
          </a:p>
        </p:txBody>
      </p:sp>
      <p:sp>
        <p:nvSpPr>
          <p:cNvPr id="1071604811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56</a:t>
            </a:r>
          </a:p>
        </p:txBody>
      </p:sp>
      <p:sp>
        <p:nvSpPr>
          <p:cNvPr id="1664194735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1293892617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103.5</a:t>
            </a:r>
          </a:p>
        </p:txBody>
      </p:sp>
      <p:sp>
        <p:nvSpPr>
          <p:cNvPr id="1033804397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2007796149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619330932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034715693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44078845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319077746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265989041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09837611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572579703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472846114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435144098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2078015629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682125442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214596008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883041721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815699008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2065108655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650461771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6 of 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221967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350824585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111684011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582044468" name="Picture">
    </p:cNvPr>
          <p:cNvPicPr>
            <a:picLocks noChangeAspect="1"/>
          </p:cNvPicPr>
          <p:nvPr/>
        </p:nvPicPr>
        <p:blipFill>
          <a:blip r:embed="img_4_0_2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94242238" name="Picture">
    </p:cNvPr>
          <p:cNvPicPr>
            <a:picLocks noChangeAspect="1"/>
          </p:cNvPicPr>
          <p:nvPr/>
        </p:nvPicPr>
        <p:blipFill>
          <a:blip r:embed="img_4_0_3.png"/>
          <a:srcRect/>
          <a:stretch>
            <a:fillRect l="0" t="0" r="0" b="0"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151441757" name="Picture">
    </p:cNvPr>
          <p:cNvPicPr>
            <a:picLocks noChangeAspect="1"/>
          </p:cNvPicPr>
          <p:nvPr/>
        </p:nvPicPr>
        <p:blipFill>
          <a:blip r:embed="img_4_0_4.png"/>
          <a:srcRect/>
          <a:stretch>
            <a:fillRect l="0" t="0" r="0" b="0"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914398146" name="Picture">
    </p:cNvPr>
          <p:cNvPicPr>
            <a:picLocks noChangeAspect="1"/>
          </p:cNvPicPr>
          <p:nvPr/>
        </p:nvPicPr>
        <p:blipFill>
          <a:blip r:embed="img_4_0_5.png"/>
          <a:srcRect/>
          <a:stretch>
            <a:fillRect l="0" t="0" r="0" b="0"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611081395" name="Picture">
    </p:cNvPr>
          <p:cNvPicPr>
            <a:picLocks noChangeAspect="1"/>
          </p:cNvPicPr>
          <p:nvPr/>
        </p:nvPicPr>
        <p:blipFill>
          <a:blip r:embed="img_4_0_6.png"/>
          <a:srcRect/>
          <a:stretch>
            <a:fillRect l="0" t="0" r="0" b="0"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633361591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1979305405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664249805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71970460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7 of 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227959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ethnicity)</a:t>
            </a:r>
          </a:p>
        </p:txBody>
      </p:sp>
      <p:sp>
        <p:nvSpPr>
          <p:cNvPr id="257797295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324621066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90771460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321012359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103984188" name="Picture">
    </p:cNvPr>
          <p:cNvPicPr>
            <a:picLocks noChangeAspect="1"/>
          </p:cNvPicPr>
          <p:nvPr/>
        </p:nvPicPr>
        <p:blipFill>
          <a:blip r:embed="img_5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403537636" name="Rectangle"/>
          <p:cNvSpPr>
            <a:spLocks noGrp="1"/>
          </p:cNvSpPr>
          <p:nvPr/>
        </p:nvSpPr>
        <p:spPr>
          <a:xfrm>
            <a:off x="1943100" y="2717800"/>
            <a:ext cx="6273800" cy="25908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503691026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154537508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1004167733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2120590405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1124331223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</a:t>
            </a:r>
          </a:p>
        </p:txBody>
      </p:sp>
      <p:sp>
        <p:nvSpPr>
          <p:cNvPr id="926255008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458962353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102.0</a:t>
            </a:r>
          </a:p>
        </p:txBody>
      </p:sp>
      <p:sp>
        <p:nvSpPr>
          <p:cNvPr id="19006847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Indian </a:t>
            </a:r>
          </a:p>
        </p:txBody>
      </p:sp>
      <p:sp>
        <p:nvSpPr>
          <p:cNvPr id="1620497773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106.1</a:t>
            </a:r>
          </a:p>
        </p:txBody>
      </p:sp>
      <p:sp>
        <p:nvSpPr>
          <p:cNvPr id="1318459557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104.0</a:t>
            </a:r>
          </a:p>
        </p:txBody>
      </p:sp>
      <p:sp>
        <p:nvSpPr>
          <p:cNvPr id="1613504753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103.4</a:t>
            </a:r>
          </a:p>
        </p:txBody>
      </p:sp>
      <p:sp>
        <p:nvSpPr>
          <p:cNvPr id="1898373002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13</a:t>
            </a:r>
          </a:p>
        </p:txBody>
      </p:sp>
      <p:sp>
        <p:nvSpPr>
          <p:cNvPr id="790501135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104.5</a:t>
            </a:r>
          </a:p>
        </p:txBody>
      </p:sp>
      <p:sp>
        <p:nvSpPr>
          <p:cNvPr id="1618735603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101.6</a:t>
            </a:r>
          </a:p>
        </p:txBody>
      </p:sp>
      <p:sp>
        <p:nvSpPr>
          <p:cNvPr id="1766439425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Turkish </a:t>
            </a:r>
          </a:p>
        </p:txBody>
      </p:sp>
      <p:sp>
        <p:nvSpPr>
          <p:cNvPr id="1733479847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111.4</a:t>
            </a:r>
          </a:p>
        </p:txBody>
      </p:sp>
      <p:sp>
        <p:nvSpPr>
          <p:cNvPr id="1832633327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109.9</a:t>
            </a:r>
          </a:p>
        </p:txBody>
      </p:sp>
      <p:sp>
        <p:nvSpPr>
          <p:cNvPr id="1857861615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667935925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7</a:t>
            </a:r>
          </a:p>
        </p:txBody>
      </p:sp>
      <p:sp>
        <p:nvSpPr>
          <p:cNvPr id="1102068606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114.4</a:t>
            </a:r>
          </a:p>
        </p:txBody>
      </p:sp>
      <p:sp>
        <p:nvSpPr>
          <p:cNvPr id="420605667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102.4</a:t>
            </a:r>
          </a:p>
        </p:txBody>
      </p:sp>
      <p:sp>
        <p:nvSpPr>
          <p:cNvPr id="1750762992" name="Text">
    </p:cNvPr>
          <p:cNvSpPr>
            <a:spLocks noGrp="1"/>
          </p:cNvSpPr>
          <p:nvPr/>
        </p:nvSpPr>
        <p:spPr>
          <a:xfrm rot="0">
            <a:off x="1943100" y="33655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Australian </a:t>
            </a:r>
          </a:p>
        </p:txBody>
      </p:sp>
      <p:sp>
        <p:nvSpPr>
          <p:cNvPr id="252675350" name="Text">
    </p:cNvPr>
          <p:cNvSpPr>
            <a:spLocks noGrp="1"/>
          </p:cNvSpPr>
          <p:nvPr/>
        </p:nvSpPr>
        <p:spPr>
          <a:xfrm rot="0">
            <a:off x="64770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121.2</a:t>
            </a:r>
          </a:p>
        </p:txBody>
      </p:sp>
      <p:sp>
        <p:nvSpPr>
          <p:cNvPr id="1139437331" name="Text">
    </p:cNvPr>
          <p:cNvSpPr>
            <a:spLocks noGrp="1"/>
          </p:cNvSpPr>
          <p:nvPr/>
        </p:nvSpPr>
        <p:spPr>
          <a:xfrm rot="0">
            <a:off x="7327900" y="33655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114.8</a:t>
            </a:r>
          </a:p>
        </p:txBody>
      </p:sp>
      <p:sp>
        <p:nvSpPr>
          <p:cNvPr id="1411541818" name="Text">
    </p:cNvPr>
          <p:cNvSpPr>
            <a:spLocks noGrp="1"/>
          </p:cNvSpPr>
          <p:nvPr/>
        </p:nvSpPr>
        <p:spPr>
          <a:xfrm rot="0">
            <a:off x="56261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112.8</a:t>
            </a:r>
          </a:p>
        </p:txBody>
      </p:sp>
      <p:sp>
        <p:nvSpPr>
          <p:cNvPr id="531486717" name="Text">
    </p:cNvPr>
          <p:cNvSpPr>
            <a:spLocks noGrp="1"/>
          </p:cNvSpPr>
          <p:nvPr/>
        </p:nvSpPr>
        <p:spPr>
          <a:xfrm rot="0">
            <a:off x="30734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</a:t>
            </a:r>
          </a:p>
        </p:txBody>
      </p:sp>
      <p:sp>
        <p:nvSpPr>
          <p:cNvPr id="1312764746" name="Text">
    </p:cNvPr>
          <p:cNvSpPr>
            <a:spLocks noGrp="1"/>
          </p:cNvSpPr>
          <p:nvPr/>
        </p:nvSpPr>
        <p:spPr>
          <a:xfrm rot="0">
            <a:off x="47752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113.0</a:t>
            </a:r>
          </a:p>
        </p:txBody>
      </p:sp>
      <p:sp>
        <p:nvSpPr>
          <p:cNvPr id="390096744" name="Text">
    </p:cNvPr>
          <p:cNvSpPr>
            <a:spLocks noGrp="1"/>
          </p:cNvSpPr>
          <p:nvPr/>
        </p:nvSpPr>
        <p:spPr>
          <a:xfrm rot="0">
            <a:off x="39243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110.6</a:t>
            </a:r>
          </a:p>
        </p:txBody>
      </p:sp>
      <p:sp>
        <p:nvSpPr>
          <p:cNvPr id="88402117" name="Text">
    </p:cNvPr>
          <p:cNvSpPr>
            <a:spLocks noGrp="1"/>
          </p:cNvSpPr>
          <p:nvPr/>
        </p:nvSpPr>
        <p:spPr>
          <a:xfrm rot="0">
            <a:off x="1943100" y="35814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Emirati </a:t>
            </a:r>
          </a:p>
        </p:txBody>
      </p:sp>
      <p:sp>
        <p:nvSpPr>
          <p:cNvPr id="1863180342" name="Text">
    </p:cNvPr>
          <p:cNvSpPr>
            <a:spLocks noGrp="1"/>
          </p:cNvSpPr>
          <p:nvPr/>
        </p:nvSpPr>
        <p:spPr>
          <a:xfrm rot="0">
            <a:off x="64770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112.6</a:t>
            </a:r>
          </a:p>
        </p:txBody>
      </p:sp>
      <p:sp>
        <p:nvSpPr>
          <p:cNvPr id="2012951087" name="Text">
    </p:cNvPr>
          <p:cNvSpPr>
            <a:spLocks noGrp="1"/>
          </p:cNvSpPr>
          <p:nvPr/>
        </p:nvSpPr>
        <p:spPr>
          <a:xfrm rot="0">
            <a:off x="7327900" y="35814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107.6</a:t>
            </a:r>
          </a:p>
        </p:txBody>
      </p:sp>
      <p:sp>
        <p:nvSpPr>
          <p:cNvPr id="211544371" name="Text">
    </p:cNvPr>
          <p:cNvSpPr>
            <a:spLocks noGrp="1"/>
          </p:cNvSpPr>
          <p:nvPr/>
        </p:nvSpPr>
        <p:spPr>
          <a:xfrm rot="0">
            <a:off x="56261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115.8</a:t>
            </a:r>
          </a:p>
        </p:txBody>
      </p:sp>
      <p:sp>
        <p:nvSpPr>
          <p:cNvPr id="1340807612" name="Text">
    </p:cNvPr>
          <p:cNvSpPr>
            <a:spLocks noGrp="1"/>
          </p:cNvSpPr>
          <p:nvPr/>
        </p:nvSpPr>
        <p:spPr>
          <a:xfrm rot="0">
            <a:off x="30734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</a:t>
            </a:r>
          </a:p>
        </p:txBody>
      </p:sp>
      <p:sp>
        <p:nvSpPr>
          <p:cNvPr id="1407626913" name="Text">
    </p:cNvPr>
          <p:cNvSpPr>
            <a:spLocks noGrp="1"/>
          </p:cNvSpPr>
          <p:nvPr/>
        </p:nvSpPr>
        <p:spPr>
          <a:xfrm rot="0">
            <a:off x="47752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101.0</a:t>
            </a:r>
          </a:p>
        </p:txBody>
      </p:sp>
      <p:sp>
        <p:nvSpPr>
          <p:cNvPr id="1305671439" name="Text">
    </p:cNvPr>
          <p:cNvSpPr>
            <a:spLocks noGrp="1"/>
          </p:cNvSpPr>
          <p:nvPr/>
        </p:nvSpPr>
        <p:spPr>
          <a:xfrm rot="0">
            <a:off x="39243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100.6</a:t>
            </a:r>
          </a:p>
        </p:txBody>
      </p:sp>
      <p:sp>
        <p:nvSpPr>
          <p:cNvPr id="1431970227" name="Text">
    </p:cNvPr>
          <p:cNvSpPr>
            <a:spLocks noGrp="1"/>
          </p:cNvSpPr>
          <p:nvPr/>
        </p:nvSpPr>
        <p:spPr>
          <a:xfrm rot="0">
            <a:off x="1943100" y="37973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German </a:t>
            </a:r>
          </a:p>
        </p:txBody>
      </p:sp>
      <p:sp>
        <p:nvSpPr>
          <p:cNvPr id="274373260" name="Text">
    </p:cNvPr>
          <p:cNvSpPr>
            <a:spLocks noGrp="1"/>
          </p:cNvSpPr>
          <p:nvPr/>
        </p:nvSpPr>
        <p:spPr>
          <a:xfrm rot="0">
            <a:off x="64770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117.0</a:t>
            </a:r>
          </a:p>
        </p:txBody>
      </p:sp>
      <p:sp>
        <p:nvSpPr>
          <p:cNvPr id="743990711" name="Text">
    </p:cNvPr>
          <p:cNvSpPr>
            <a:spLocks noGrp="1"/>
          </p:cNvSpPr>
          <p:nvPr/>
        </p:nvSpPr>
        <p:spPr>
          <a:xfrm rot="0">
            <a:off x="7327900" y="37973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117.8</a:t>
            </a:r>
          </a:p>
        </p:txBody>
      </p:sp>
      <p:sp>
        <p:nvSpPr>
          <p:cNvPr id="1602086943" name="Text">
    </p:cNvPr>
          <p:cNvSpPr>
            <a:spLocks noGrp="1"/>
          </p:cNvSpPr>
          <p:nvPr/>
        </p:nvSpPr>
        <p:spPr>
          <a:xfrm rot="0">
            <a:off x="56261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125.2</a:t>
            </a:r>
          </a:p>
        </p:txBody>
      </p:sp>
      <p:sp>
        <p:nvSpPr>
          <p:cNvPr id="1125284915" name="Text">
    </p:cNvPr>
          <p:cNvSpPr>
            <a:spLocks noGrp="1"/>
          </p:cNvSpPr>
          <p:nvPr/>
        </p:nvSpPr>
        <p:spPr>
          <a:xfrm rot="0">
            <a:off x="30734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</a:t>
            </a:r>
          </a:p>
        </p:txBody>
      </p:sp>
      <p:sp>
        <p:nvSpPr>
          <p:cNvPr id="1922570923" name="Text">
    </p:cNvPr>
          <p:cNvSpPr>
            <a:spLocks noGrp="1"/>
          </p:cNvSpPr>
          <p:nvPr/>
        </p:nvSpPr>
        <p:spPr>
          <a:xfrm rot="0">
            <a:off x="47752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114.8</a:t>
            </a:r>
          </a:p>
        </p:txBody>
      </p:sp>
      <p:sp>
        <p:nvSpPr>
          <p:cNvPr id="1610550099" name="Text">
    </p:cNvPr>
          <p:cNvSpPr>
            <a:spLocks noGrp="1"/>
          </p:cNvSpPr>
          <p:nvPr/>
        </p:nvSpPr>
        <p:spPr>
          <a:xfrm rot="0">
            <a:off x="39243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114.2</a:t>
            </a:r>
          </a:p>
        </p:txBody>
      </p:sp>
      <p:sp>
        <p:nvSpPr>
          <p:cNvPr id="1631627105" name="Text">
    </p:cNvPr>
          <p:cNvSpPr>
            <a:spLocks noGrp="1"/>
          </p:cNvSpPr>
          <p:nvPr/>
        </p:nvSpPr>
        <p:spPr>
          <a:xfrm rot="0">
            <a:off x="1943100" y="40132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Pakistani </a:t>
            </a:r>
          </a:p>
        </p:txBody>
      </p:sp>
      <p:sp>
        <p:nvSpPr>
          <p:cNvPr id="1538065192" name="Text">
    </p:cNvPr>
          <p:cNvSpPr>
            <a:spLocks noGrp="1"/>
          </p:cNvSpPr>
          <p:nvPr/>
        </p:nvSpPr>
        <p:spPr>
          <a:xfrm rot="0">
            <a:off x="64770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91.0</a:t>
            </a:r>
          </a:p>
        </p:txBody>
      </p:sp>
      <p:sp>
        <p:nvSpPr>
          <p:cNvPr id="1001023005" name="Text">
    </p:cNvPr>
          <p:cNvSpPr>
            <a:spLocks noGrp="1"/>
          </p:cNvSpPr>
          <p:nvPr/>
        </p:nvSpPr>
        <p:spPr>
          <a:xfrm rot="0">
            <a:off x="7327900" y="40132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95.8</a:t>
            </a:r>
          </a:p>
        </p:txBody>
      </p:sp>
      <p:sp>
        <p:nvSpPr>
          <p:cNvPr id="806754437" name="Text">
    </p:cNvPr>
          <p:cNvSpPr>
            <a:spLocks noGrp="1"/>
          </p:cNvSpPr>
          <p:nvPr/>
        </p:nvSpPr>
        <p:spPr>
          <a:xfrm rot="0">
            <a:off x="56261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100.2</a:t>
            </a:r>
          </a:p>
        </p:txBody>
      </p:sp>
      <p:sp>
        <p:nvSpPr>
          <p:cNvPr id="2057559148" name="Text">
    </p:cNvPr>
          <p:cNvSpPr>
            <a:spLocks noGrp="1"/>
          </p:cNvSpPr>
          <p:nvPr/>
        </p:nvSpPr>
        <p:spPr>
          <a:xfrm rot="0">
            <a:off x="30734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</a:t>
            </a:r>
          </a:p>
        </p:txBody>
      </p:sp>
      <p:sp>
        <p:nvSpPr>
          <p:cNvPr id="467432795" name="Text">
    </p:cNvPr>
          <p:cNvSpPr>
            <a:spLocks noGrp="1"/>
          </p:cNvSpPr>
          <p:nvPr/>
        </p:nvSpPr>
        <p:spPr>
          <a:xfrm rot="0">
            <a:off x="47752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90.4</a:t>
            </a:r>
          </a:p>
        </p:txBody>
      </p:sp>
      <p:sp>
        <p:nvSpPr>
          <p:cNvPr id="647804839" name="Text">
    </p:cNvPr>
          <p:cNvSpPr>
            <a:spLocks noGrp="1"/>
          </p:cNvSpPr>
          <p:nvPr/>
        </p:nvSpPr>
        <p:spPr>
          <a:xfrm rot="0">
            <a:off x="39243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101.0</a:t>
            </a:r>
          </a:p>
        </p:txBody>
      </p:sp>
      <p:sp>
        <p:nvSpPr>
          <p:cNvPr id="2061322430" name="Text">
    </p:cNvPr>
          <p:cNvSpPr>
            <a:spLocks noGrp="1"/>
          </p:cNvSpPr>
          <p:nvPr/>
        </p:nvSpPr>
        <p:spPr>
          <a:xfrm rot="0">
            <a:off x="1943100" y="42291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Belgian </a:t>
            </a:r>
          </a:p>
        </p:txBody>
      </p:sp>
      <p:sp>
        <p:nvSpPr>
          <p:cNvPr id="1439887606" name="Text">
    </p:cNvPr>
          <p:cNvSpPr>
            <a:spLocks noGrp="1"/>
          </p:cNvSpPr>
          <p:nvPr/>
        </p:nvSpPr>
        <p:spPr>
          <a:xfrm rot="0">
            <a:off x="64770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112.8</a:t>
            </a:r>
          </a:p>
        </p:txBody>
      </p:sp>
      <p:sp>
        <p:nvSpPr>
          <p:cNvPr id="197775999" name="Text">
    </p:cNvPr>
          <p:cNvSpPr>
            <a:spLocks noGrp="1"/>
          </p:cNvSpPr>
          <p:nvPr/>
        </p:nvSpPr>
        <p:spPr>
          <a:xfrm rot="0">
            <a:off x="7327900" y="42291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109.5</a:t>
            </a:r>
          </a:p>
        </p:txBody>
      </p:sp>
      <p:sp>
        <p:nvSpPr>
          <p:cNvPr id="1864013284" name="Text">
    </p:cNvPr>
          <p:cNvSpPr>
            <a:spLocks noGrp="1"/>
          </p:cNvSpPr>
          <p:nvPr/>
        </p:nvSpPr>
        <p:spPr>
          <a:xfrm rot="0">
            <a:off x="56261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112.8</a:t>
            </a:r>
          </a:p>
        </p:txBody>
      </p:sp>
      <p:sp>
        <p:nvSpPr>
          <p:cNvPr id="979821752" name="Text">
    </p:cNvPr>
          <p:cNvSpPr>
            <a:spLocks noGrp="1"/>
          </p:cNvSpPr>
          <p:nvPr/>
        </p:nvSpPr>
        <p:spPr>
          <a:xfrm rot="0">
            <a:off x="30734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959580668" name="Text">
    </p:cNvPr>
          <p:cNvSpPr>
            <a:spLocks noGrp="1"/>
          </p:cNvSpPr>
          <p:nvPr/>
        </p:nvSpPr>
        <p:spPr>
          <a:xfrm rot="0">
            <a:off x="47752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111.5</a:t>
            </a:r>
          </a:p>
        </p:txBody>
      </p:sp>
      <p:sp>
        <p:nvSpPr>
          <p:cNvPr id="70098106" name="Text">
    </p:cNvPr>
          <p:cNvSpPr>
            <a:spLocks noGrp="1"/>
          </p:cNvSpPr>
          <p:nvPr/>
        </p:nvSpPr>
        <p:spPr>
          <a:xfrm rot="0">
            <a:off x="39243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100.8</a:t>
            </a:r>
          </a:p>
        </p:txBody>
      </p:sp>
      <p:sp>
        <p:nvSpPr>
          <p:cNvPr id="1317828986" name="Text">
    </p:cNvPr>
          <p:cNvSpPr>
            <a:spLocks noGrp="1"/>
          </p:cNvSpPr>
          <p:nvPr/>
        </p:nvSpPr>
        <p:spPr>
          <a:xfrm rot="0">
            <a:off x="1943100" y="4445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British </a:t>
            </a:r>
          </a:p>
        </p:txBody>
      </p:sp>
      <p:sp>
        <p:nvSpPr>
          <p:cNvPr id="1752916191" name="Text">
    </p:cNvPr>
          <p:cNvSpPr>
            <a:spLocks noGrp="1"/>
          </p:cNvSpPr>
          <p:nvPr/>
        </p:nvSpPr>
        <p:spPr>
          <a:xfrm rot="0">
            <a:off x="64770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121.0</a:t>
            </a:r>
          </a:p>
        </p:txBody>
      </p:sp>
      <p:sp>
        <p:nvSpPr>
          <p:cNvPr id="2081752591" name="Text">
    </p:cNvPr>
          <p:cNvSpPr>
            <a:spLocks noGrp="1"/>
          </p:cNvSpPr>
          <p:nvPr/>
        </p:nvSpPr>
        <p:spPr>
          <a:xfrm rot="0">
            <a:off x="7327900" y="44450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114.8</a:t>
            </a:r>
          </a:p>
        </p:txBody>
      </p:sp>
      <p:sp>
        <p:nvSpPr>
          <p:cNvPr id="1212220013" name="Text">
    </p:cNvPr>
          <p:cNvSpPr>
            <a:spLocks noGrp="1"/>
          </p:cNvSpPr>
          <p:nvPr/>
        </p:nvSpPr>
        <p:spPr>
          <a:xfrm rot="0">
            <a:off x="56261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112.3</a:t>
            </a:r>
          </a:p>
        </p:txBody>
      </p:sp>
      <p:sp>
        <p:nvSpPr>
          <p:cNvPr id="604399402" name="Text">
    </p:cNvPr>
          <p:cNvSpPr>
            <a:spLocks noGrp="1"/>
          </p:cNvSpPr>
          <p:nvPr/>
        </p:nvSpPr>
        <p:spPr>
          <a:xfrm rot="0">
            <a:off x="30734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543099104" name="Text">
    </p:cNvPr>
          <p:cNvSpPr>
            <a:spLocks noGrp="1"/>
          </p:cNvSpPr>
          <p:nvPr/>
        </p:nvSpPr>
        <p:spPr>
          <a:xfrm rot="0">
            <a:off x="47752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111.0</a:t>
            </a:r>
          </a:p>
        </p:txBody>
      </p:sp>
      <p:sp>
        <p:nvSpPr>
          <p:cNvPr id="1061141178" name="Text">
    </p:cNvPr>
          <p:cNvSpPr>
            <a:spLocks noGrp="1"/>
          </p:cNvSpPr>
          <p:nvPr/>
        </p:nvSpPr>
        <p:spPr>
          <a:xfrm rot="0">
            <a:off x="39243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114.5</a:t>
            </a:r>
          </a:p>
        </p:txBody>
      </p:sp>
      <p:sp>
        <p:nvSpPr>
          <p:cNvPr id="1895573958" name="Text">
    </p:cNvPr>
          <p:cNvSpPr>
            <a:spLocks noGrp="1"/>
          </p:cNvSpPr>
          <p:nvPr/>
        </p:nvSpPr>
        <p:spPr>
          <a:xfrm rot="0">
            <a:off x="1943100" y="4660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Dutch </a:t>
            </a:r>
          </a:p>
        </p:txBody>
      </p:sp>
      <p:sp>
        <p:nvSpPr>
          <p:cNvPr id="991608861" name="Text">
    </p:cNvPr>
          <p:cNvSpPr>
            <a:spLocks noGrp="1"/>
          </p:cNvSpPr>
          <p:nvPr/>
        </p:nvSpPr>
        <p:spPr>
          <a:xfrm rot="0">
            <a:off x="64770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112.5</a:t>
            </a:r>
          </a:p>
        </p:txBody>
      </p:sp>
      <p:sp>
        <p:nvSpPr>
          <p:cNvPr id="1497026107" name="Text">
    </p:cNvPr>
          <p:cNvSpPr>
            <a:spLocks noGrp="1"/>
          </p:cNvSpPr>
          <p:nvPr/>
        </p:nvSpPr>
        <p:spPr>
          <a:xfrm rot="0">
            <a:off x="7327900" y="4660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109.5</a:t>
            </a:r>
          </a:p>
        </p:txBody>
      </p:sp>
      <p:sp>
        <p:nvSpPr>
          <p:cNvPr id="599372097" name="Text">
    </p:cNvPr>
          <p:cNvSpPr>
            <a:spLocks noGrp="1"/>
          </p:cNvSpPr>
          <p:nvPr/>
        </p:nvSpPr>
        <p:spPr>
          <a:xfrm rot="0">
            <a:off x="56261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111.8</a:t>
            </a:r>
          </a:p>
        </p:txBody>
      </p:sp>
      <p:sp>
        <p:nvSpPr>
          <p:cNvPr id="1948529849" name="Text">
    </p:cNvPr>
          <p:cNvSpPr>
            <a:spLocks noGrp="1"/>
          </p:cNvSpPr>
          <p:nvPr/>
        </p:nvSpPr>
        <p:spPr>
          <a:xfrm rot="0">
            <a:off x="30734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1963039040" name="Text">
    </p:cNvPr>
          <p:cNvSpPr>
            <a:spLocks noGrp="1"/>
          </p:cNvSpPr>
          <p:nvPr/>
        </p:nvSpPr>
        <p:spPr>
          <a:xfrm rot="0">
            <a:off x="47752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108.3</a:t>
            </a:r>
          </a:p>
        </p:txBody>
      </p:sp>
      <p:sp>
        <p:nvSpPr>
          <p:cNvPr id="1005876419" name="Text">
    </p:cNvPr>
          <p:cNvSpPr>
            <a:spLocks noGrp="1"/>
          </p:cNvSpPr>
          <p:nvPr/>
        </p:nvSpPr>
        <p:spPr>
          <a:xfrm rot="0">
            <a:off x="39243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105.8</a:t>
            </a:r>
          </a:p>
        </p:txBody>
      </p:sp>
      <p:sp>
        <p:nvSpPr>
          <p:cNvPr id="773704949" name="Text">
    </p:cNvPr>
          <p:cNvSpPr>
            <a:spLocks noGrp="1"/>
          </p:cNvSpPr>
          <p:nvPr/>
        </p:nvSpPr>
        <p:spPr>
          <a:xfrm rot="0">
            <a:off x="1943100" y="4876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Italian </a:t>
            </a:r>
          </a:p>
        </p:txBody>
      </p:sp>
      <p:sp>
        <p:nvSpPr>
          <p:cNvPr id="645595258" name="Text">
    </p:cNvPr>
          <p:cNvSpPr>
            <a:spLocks noGrp="1"/>
          </p:cNvSpPr>
          <p:nvPr/>
        </p:nvSpPr>
        <p:spPr>
          <a:xfrm rot="0">
            <a:off x="64770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93.0</a:t>
            </a:r>
          </a:p>
        </p:txBody>
      </p:sp>
      <p:sp>
        <p:nvSpPr>
          <p:cNvPr id="1432116562" name="Text">
    </p:cNvPr>
          <p:cNvSpPr>
            <a:spLocks noGrp="1"/>
          </p:cNvSpPr>
          <p:nvPr/>
        </p:nvSpPr>
        <p:spPr>
          <a:xfrm rot="0">
            <a:off x="7327900" y="4876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90.0</a:t>
            </a:r>
          </a:p>
        </p:txBody>
      </p:sp>
      <p:sp>
        <p:nvSpPr>
          <p:cNvPr id="586341958" name="Text">
    </p:cNvPr>
          <p:cNvSpPr>
            <a:spLocks noGrp="1"/>
          </p:cNvSpPr>
          <p:nvPr/>
        </p:nvSpPr>
        <p:spPr>
          <a:xfrm rot="0">
            <a:off x="56261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92.5</a:t>
            </a:r>
          </a:p>
        </p:txBody>
      </p:sp>
      <p:sp>
        <p:nvSpPr>
          <p:cNvPr id="1994315670" name="Text">
    </p:cNvPr>
          <p:cNvSpPr>
            <a:spLocks noGrp="1"/>
          </p:cNvSpPr>
          <p:nvPr/>
        </p:nvSpPr>
        <p:spPr>
          <a:xfrm rot="0">
            <a:off x="30734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4</a:t>
            </a:r>
          </a:p>
        </p:txBody>
      </p:sp>
      <p:sp>
        <p:nvSpPr>
          <p:cNvPr id="538703314" name="Text">
    </p:cNvPr>
          <p:cNvSpPr>
            <a:spLocks noGrp="1"/>
          </p:cNvSpPr>
          <p:nvPr/>
        </p:nvSpPr>
        <p:spPr>
          <a:xfrm rot="0">
            <a:off x="47752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86.8</a:t>
            </a:r>
          </a:p>
        </p:txBody>
      </p:sp>
      <p:sp>
        <p:nvSpPr>
          <p:cNvPr id="195542646" name="Text">
    </p:cNvPr>
          <p:cNvSpPr>
            <a:spLocks noGrp="1"/>
          </p:cNvSpPr>
          <p:nvPr/>
        </p:nvSpPr>
        <p:spPr>
          <a:xfrm rot="0">
            <a:off x="39243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87.5</a:t>
            </a:r>
          </a:p>
        </p:txBody>
      </p:sp>
      <p:sp>
        <p:nvSpPr>
          <p:cNvPr id="835271412" name="Text">
    </p:cNvPr>
          <p:cNvSpPr>
            <a:spLocks noGrp="1"/>
          </p:cNvSpPr>
          <p:nvPr/>
        </p:nvSpPr>
        <p:spPr>
          <a:xfrm rot="0">
            <a:off x="1943100" y="5092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Other </a:t>
            </a:r>
          </a:p>
        </p:txBody>
      </p:sp>
      <p:sp>
        <p:nvSpPr>
          <p:cNvPr id="306021045" name="Text">
    </p:cNvPr>
          <p:cNvSpPr>
            <a:spLocks noGrp="1"/>
          </p:cNvSpPr>
          <p:nvPr/>
        </p:nvSpPr>
        <p:spPr>
          <a:xfrm rot="0">
            <a:off x="64770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114.8</a:t>
            </a:r>
          </a:p>
        </p:txBody>
      </p:sp>
      <p:sp>
        <p:nvSpPr>
          <p:cNvPr id="72368750" name="Text">
    </p:cNvPr>
          <p:cNvSpPr>
            <a:spLocks noGrp="1"/>
          </p:cNvSpPr>
          <p:nvPr/>
        </p:nvSpPr>
        <p:spPr>
          <a:xfrm rot="0">
            <a:off x="7327900" y="5092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109.3</a:t>
            </a:r>
          </a:p>
        </p:txBody>
      </p:sp>
      <p:sp>
        <p:nvSpPr>
          <p:cNvPr id="825837048" name="Text">
    </p:cNvPr>
          <p:cNvSpPr>
            <a:spLocks noGrp="1"/>
          </p:cNvSpPr>
          <p:nvPr/>
        </p:nvSpPr>
        <p:spPr>
          <a:xfrm rot="0">
            <a:off x="56261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111.3</a:t>
            </a:r>
          </a:p>
        </p:txBody>
      </p:sp>
      <p:sp>
        <p:nvSpPr>
          <p:cNvPr id="656455175" name="Text">
    </p:cNvPr>
          <p:cNvSpPr>
            <a:spLocks noGrp="1"/>
          </p:cNvSpPr>
          <p:nvPr/>
        </p:nvSpPr>
        <p:spPr>
          <a:xfrm rot="0">
            <a:off x="30734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52</a:t>
            </a:r>
          </a:p>
        </p:txBody>
      </p:sp>
      <p:sp>
        <p:nvSpPr>
          <p:cNvPr id="1418631586" name="Text">
    </p:cNvPr>
          <p:cNvSpPr>
            <a:spLocks noGrp="1"/>
          </p:cNvSpPr>
          <p:nvPr/>
        </p:nvSpPr>
        <p:spPr>
          <a:xfrm rot="0">
            <a:off x="47752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110.4</a:t>
            </a:r>
          </a:p>
        </p:txBody>
      </p:sp>
      <p:sp>
        <p:nvSpPr>
          <p:cNvPr id="1577616908" name="Text">
    </p:cNvPr>
          <p:cNvSpPr>
            <a:spLocks noGrp="1"/>
          </p:cNvSpPr>
          <p:nvPr/>
        </p:nvSpPr>
        <p:spPr>
          <a:xfrm rot="0">
            <a:off x="39243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100.2</a:t>
            </a:r>
          </a:p>
        </p:txBody>
      </p:sp>
      <p:sp>
        <p:nvSpPr>
          <p:cNvPr id="26783247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1321950106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149619680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2102094770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653322593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101912018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2083798445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237149839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840673819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909962320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505661953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860631470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123732323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243455874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80652678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378862017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24490636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562592096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8 of 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838309" name="Text">
    </p:cNvPr>
          <p:cNvSpPr>
            <a:spLocks noGrp="1"/>
          </p:cNvSpPr>
          <p:nvPr/>
        </p:nvSpPr>
        <p:spPr>
          <a:xfrm rot="0"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>
</a:rPr>
              <a:t>Group analysis (by special educational need)</a:t>
            </a:r>
          </a:p>
        </p:txBody>
      </p:sp>
      <p:sp>
        <p:nvSpPr>
          <p:cNvPr id="167147428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33821212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2089370878" name="Text">
    </p:cNvPr>
          <p:cNvSpPr>
            <a:spLocks noGrp="1"/>
          </p:cNvSpPr>
          <p:nvPr/>
        </p:nvSpPr>
        <p:spPr>
          <a:xfrm rot="0"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>
</a:rPr>
              <a:t>CAT4 </a:t>
            </a:r>
            <a:r>
              <a:rPr sz="900">
</a:rPr>
              <a:t>Summary presentation for senior leaders</a:t>
            </a:r>
          </a:p>
        </p:txBody>
      </p:sp>
      <p:sp>
        <p:nvSpPr>
          <p:cNvPr id="40375080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</a:p>
        </p:txBody>
      </p:sp>
      <p:pic>
        <p:nvPicPr>
          <p:cNvPr id="1022215889" name="Picture">
    </p:cNvPr>
          <p:cNvPicPr>
            <a:picLocks noChangeAspect="1"/>
          </p:cNvPicPr>
          <p:nvPr/>
        </p:nvPicPr>
        <p:blipFill>
          <a:blip r:embed="img_6_0_4_0.png"/>
          <a:srcRect/>
          <a:stretch>
            <a:fillRect l="12921" t="0" r="12921" b="0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513270423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94189362" name="Text">
    </p:cNvPr>
          <p:cNvSpPr>
            <a:spLocks noGrp="1"/>
          </p:cNvSpPr>
          <p:nvPr/>
        </p:nvSpPr>
        <p:spPr>
          <a:xfrm rot="0"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All students </a:t>
            </a:r>
          </a:p>
        </p:txBody>
      </p:sp>
      <p:sp>
        <p:nvSpPr>
          <p:cNvPr id="345159295" name="Text">
    </p:cNvPr>
          <p:cNvSpPr>
            <a:spLocks noGrp="1"/>
          </p:cNvSpPr>
          <p:nvPr/>
        </p:nvSpPr>
        <p:spPr>
          <a:xfrm rot="0"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112.0</a:t>
            </a:r>
          </a:p>
        </p:txBody>
      </p:sp>
      <p:sp>
        <p:nvSpPr>
          <p:cNvPr id="738940518" name="Text">
    </p:cNvPr>
          <p:cNvSpPr>
            <a:spLocks noGrp="1"/>
          </p:cNvSpPr>
          <p:nvPr/>
        </p:nvSpPr>
        <p:spPr>
          <a:xfrm rot="0"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108.2</a:t>
            </a:r>
          </a:p>
        </p:txBody>
      </p:sp>
      <p:sp>
        <p:nvSpPr>
          <p:cNvPr id="475355425" name="Text">
    </p:cNvPr>
          <p:cNvSpPr>
            <a:spLocks noGrp="1"/>
          </p:cNvSpPr>
          <p:nvPr/>
        </p:nvSpPr>
        <p:spPr>
          <a:xfrm rot="0"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110.1</a:t>
            </a:r>
          </a:p>
        </p:txBody>
      </p:sp>
      <p:sp>
        <p:nvSpPr>
          <p:cNvPr id="659461135" name="Text">
    </p:cNvPr>
          <p:cNvSpPr>
            <a:spLocks noGrp="1"/>
          </p:cNvSpPr>
          <p:nvPr/>
        </p:nvSpPr>
        <p:spPr>
          <a:xfrm rot="0"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</a:t>
            </a:r>
          </a:p>
        </p:txBody>
      </p:sp>
      <p:sp>
        <p:nvSpPr>
          <p:cNvPr id="400193778" name="Text">
    </p:cNvPr>
          <p:cNvSpPr>
            <a:spLocks noGrp="1"/>
          </p:cNvSpPr>
          <p:nvPr/>
        </p:nvSpPr>
        <p:spPr>
          <a:xfrm rot="0"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108.0</a:t>
            </a:r>
          </a:p>
        </p:txBody>
      </p:sp>
      <p:sp>
        <p:nvSpPr>
          <p:cNvPr id="138044442" name="Text">
    </p:cNvPr>
          <p:cNvSpPr>
            <a:spLocks noGrp="1"/>
          </p:cNvSpPr>
          <p:nvPr/>
        </p:nvSpPr>
        <p:spPr>
          <a:xfrm rot="0"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102.0</a:t>
            </a:r>
          </a:p>
        </p:txBody>
      </p:sp>
      <p:sp>
        <p:nvSpPr>
          <p:cNvPr id="830597934" name="Text">
    </p:cNvPr>
          <p:cNvSpPr>
            <a:spLocks noGrp="1"/>
          </p:cNvSpPr>
          <p:nvPr/>
        </p:nvSpPr>
        <p:spPr>
          <a:xfrm rot="0"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No </a:t>
            </a:r>
          </a:p>
        </p:txBody>
      </p:sp>
      <p:sp>
        <p:nvSpPr>
          <p:cNvPr id="1215771238" name="Text">
    </p:cNvPr>
          <p:cNvSpPr>
            <a:spLocks noGrp="1"/>
          </p:cNvSpPr>
          <p:nvPr/>
        </p:nvSpPr>
        <p:spPr>
          <a:xfrm rot="0"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112.6</a:t>
            </a:r>
          </a:p>
        </p:txBody>
      </p:sp>
      <p:sp>
        <p:nvSpPr>
          <p:cNvPr id="160295861" name="Text">
    </p:cNvPr>
          <p:cNvSpPr>
            <a:spLocks noGrp="1"/>
          </p:cNvSpPr>
          <p:nvPr/>
        </p:nvSpPr>
        <p:spPr>
          <a:xfrm rot="0"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108.9</a:t>
            </a:r>
          </a:p>
        </p:txBody>
      </p:sp>
      <p:sp>
        <p:nvSpPr>
          <p:cNvPr id="1148042489" name="Text">
    </p:cNvPr>
          <p:cNvSpPr>
            <a:spLocks noGrp="1"/>
          </p:cNvSpPr>
          <p:nvPr/>
        </p:nvSpPr>
        <p:spPr>
          <a:xfrm rot="0"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110.8</a:t>
            </a:r>
          </a:p>
        </p:txBody>
      </p:sp>
      <p:sp>
        <p:nvSpPr>
          <p:cNvPr id="9544328" name="Text">
    </p:cNvPr>
          <p:cNvSpPr>
            <a:spLocks noGrp="1"/>
          </p:cNvSpPr>
          <p:nvPr/>
        </p:nvSpPr>
        <p:spPr>
          <a:xfrm rot="0"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</a:t>
            </a:r>
          </a:p>
        </p:txBody>
      </p:sp>
      <p:sp>
        <p:nvSpPr>
          <p:cNvPr id="1497730818" name="Text">
    </p:cNvPr>
          <p:cNvSpPr>
            <a:spLocks noGrp="1"/>
          </p:cNvSpPr>
          <p:nvPr/>
        </p:nvSpPr>
        <p:spPr>
          <a:xfrm rot="0"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108.9</a:t>
            </a:r>
          </a:p>
        </p:txBody>
      </p:sp>
      <p:sp>
        <p:nvSpPr>
          <p:cNvPr id="1706031639" name="Text">
    </p:cNvPr>
          <p:cNvSpPr>
            <a:spLocks noGrp="1"/>
          </p:cNvSpPr>
          <p:nvPr/>
        </p:nvSpPr>
        <p:spPr>
          <a:xfrm rot="0"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102.9</a:t>
            </a:r>
          </a:p>
        </p:txBody>
      </p:sp>
      <p:sp>
        <p:nvSpPr>
          <p:cNvPr id="72101929" name="Text">
    </p:cNvPr>
          <p:cNvSpPr>
            <a:spLocks noGrp="1"/>
          </p:cNvSpPr>
          <p:nvPr/>
        </p:nvSpPr>
        <p:spPr>
          <a:xfrm rot="0"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Yes </a:t>
            </a:r>
          </a:p>
        </p:txBody>
      </p:sp>
      <p:sp>
        <p:nvSpPr>
          <p:cNvPr id="636343795" name="Text">
    </p:cNvPr>
          <p:cNvSpPr>
            <a:spLocks noGrp="1"/>
          </p:cNvSpPr>
          <p:nvPr/>
        </p:nvSpPr>
        <p:spPr>
          <a:xfrm rot="0"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105.6</a:t>
            </a:r>
          </a:p>
        </p:txBody>
      </p:sp>
      <p:sp>
        <p:nvSpPr>
          <p:cNvPr id="561600505" name="Text">
    </p:cNvPr>
          <p:cNvSpPr>
            <a:spLocks noGrp="1"/>
          </p:cNvSpPr>
          <p:nvPr/>
        </p:nvSpPr>
        <p:spPr>
          <a:xfrm rot="0"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99.7</a:t>
            </a:r>
          </a:p>
        </p:txBody>
      </p:sp>
      <p:sp>
        <p:nvSpPr>
          <p:cNvPr id="629058970" name="Text">
    </p:cNvPr>
          <p:cNvSpPr>
            <a:spLocks noGrp="1"/>
          </p:cNvSpPr>
          <p:nvPr/>
        </p:nvSpPr>
        <p:spPr>
          <a:xfrm rot="0"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102.4</a:t>
            </a:r>
          </a:p>
        </p:txBody>
      </p:sp>
      <p:sp>
        <p:nvSpPr>
          <p:cNvPr id="532114609" name="Text">
    </p:cNvPr>
          <p:cNvSpPr>
            <a:spLocks noGrp="1"/>
          </p:cNvSpPr>
          <p:nvPr/>
        </p:nvSpPr>
        <p:spPr>
          <a:xfrm rot="0"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</a:t>
            </a:r>
          </a:p>
        </p:txBody>
      </p:sp>
      <p:sp>
        <p:nvSpPr>
          <p:cNvPr id="1128327355" name="Text">
    </p:cNvPr>
          <p:cNvSpPr>
            <a:spLocks noGrp="1"/>
          </p:cNvSpPr>
          <p:nvPr/>
        </p:nvSpPr>
        <p:spPr>
          <a:xfrm rot="0"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98.0</a:t>
            </a:r>
          </a:p>
        </p:txBody>
      </p:sp>
      <p:sp>
        <p:nvSpPr>
          <p:cNvPr id="1517252475" name="Text">
    </p:cNvPr>
          <p:cNvSpPr>
            <a:spLocks noGrp="1"/>
          </p:cNvSpPr>
          <p:nvPr/>
        </p:nvSpPr>
        <p:spPr>
          <a:xfrm rot="0"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91.6</a:t>
            </a:r>
          </a:p>
        </p:txBody>
      </p:sp>
      <p:sp>
        <p:nvSpPr>
          <p:cNvPr id="1241522847" name="Text">
    </p:cNvPr>
          <p:cNvSpPr>
            <a:spLocks noGrp="1"/>
          </p:cNvSpPr>
          <p:nvPr/>
        </p:nvSpPr>
        <p:spPr>
          <a:xfrm rot="0"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Non-verbal</a:t>
            </a:r>
            <a:br/>
            <a:r>
              <a:rPr sz="900" b="1">
</a:rPr>
              <a:t>mean SAS</a:t>
            </a:r>
          </a:p>
        </p:txBody>
      </p:sp>
      <p:sp>
        <p:nvSpPr>
          <p:cNvPr id="1323375277" name="Text">
    </p:cNvPr>
          <p:cNvSpPr>
            <a:spLocks noGrp="1"/>
          </p:cNvSpPr>
          <p:nvPr/>
        </p:nvSpPr>
        <p:spPr>
          <a:xfrm rot="0"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Verbal</a:t>
            </a:r>
            <a:br/>
            <a:r>
              <a:rPr sz="900" b="1">
</a:rPr>
              <a:t>mean SAS</a:t>
            </a:r>
          </a:p>
        </p:txBody>
      </p:sp>
      <p:sp>
        <p:nvSpPr>
          <p:cNvPr id="480148560" name="Text">
    </p:cNvPr>
          <p:cNvSpPr>
            <a:spLocks noGrp="1"/>
          </p:cNvSpPr>
          <p:nvPr/>
        </p:nvSpPr>
        <p:spPr>
          <a:xfrm rot="0"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Spatial</a:t>
            </a:r>
            <a:br/>
            <a:r>
              <a:rPr sz="900" b="1">
</a:rPr>
              <a:t>mean SAS</a:t>
            </a:r>
          </a:p>
        </p:txBody>
      </p:sp>
      <p:sp>
        <p:nvSpPr>
          <p:cNvPr id="1760786141" name="Text">
    </p:cNvPr>
          <p:cNvSpPr>
            <a:spLocks noGrp="1"/>
          </p:cNvSpPr>
          <p:nvPr/>
        </p:nvSpPr>
        <p:spPr>
          <a:xfrm rot="0"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Quantitative</a:t>
            </a:r>
            <a:br/>
            <a:r>
              <a:rPr sz="900" b="1">
</a:rPr>
              <a:t>mean SAS</a:t>
            </a:r>
          </a:p>
        </p:txBody>
      </p:sp>
      <p:sp>
        <p:nvSpPr>
          <p:cNvPr id="1208016127" name="Text">
    </p:cNvPr>
          <p:cNvSpPr>
            <a:spLocks noGrp="1"/>
          </p:cNvSpPr>
          <p:nvPr/>
        </p:nvSpPr>
        <p:spPr>
          <a:xfrm rot="0"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Overall</a:t>
            </a:r>
            <a:br/>
            <a:r>
              <a:rPr sz="900" b="1">
</a:rPr>
              <a:t>mean SAS</a:t>
            </a:r>
          </a:p>
        </p:txBody>
      </p:sp>
      <p:sp>
        <p:nvSpPr>
          <p:cNvPr id="816647751" name="Text">
    </p:cNvPr>
          <p:cNvSpPr>
            <a:spLocks noGrp="1"/>
          </p:cNvSpPr>
          <p:nvPr/>
        </p:nvSpPr>
        <p:spPr>
          <a:xfrm rot="0"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No. of</a:t>
            </a:r>
            <a:br/>
            <a:r>
              <a:rPr sz="900" b="1">
</a:rPr>
              <a:t>students</a:t>
            </a:r>
          </a:p>
        </p:txBody>
      </p:sp>
      <p:sp>
        <p:nvSpPr>
          <p:cNvPr id="830763080" name="Text">
    </p:cNvPr>
          <p:cNvSpPr>
            <a:spLocks noGrp="1"/>
          </p:cNvSpPr>
          <p:nvPr/>
        </p:nvSpPr>
        <p:spPr>
          <a:xfrm rot="0"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843896413" name="Text">
    </p:cNvPr>
          <p:cNvSpPr>
            <a:spLocks noGrp="1"/>
          </p:cNvSpPr>
          <p:nvPr/>
        </p:nvSpPr>
        <p:spPr>
          <a:xfrm rot="0"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National average</a:t>
            </a:r>
          </a:p>
        </p:txBody>
      </p:sp>
      <p:sp>
        <p:nvSpPr>
          <p:cNvPr id="30503434" name="Text">
    </p:cNvPr>
          <p:cNvSpPr>
            <a:spLocks noGrp="1"/>
          </p:cNvSpPr>
          <p:nvPr/>
        </p:nvSpPr>
        <p:spPr>
          <a:xfrm rot="0"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1570107252" name="Text">
    </p:cNvPr>
          <p:cNvSpPr>
            <a:spLocks noGrp="1"/>
          </p:cNvSpPr>
          <p:nvPr/>
        </p:nvSpPr>
        <p:spPr>
          <a:xfrm rot="0"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513530028" name="Text">
    </p:cNvPr>
          <p:cNvSpPr>
            <a:spLocks noGrp="1"/>
          </p:cNvSpPr>
          <p:nvPr/>
        </p:nvSpPr>
        <p:spPr>
          <a:xfrm rot="0"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>
</a:rPr>
              <a:t>-</a:t>
            </a:r>
          </a:p>
        </p:txBody>
      </p:sp>
      <p:sp>
        <p:nvSpPr>
          <p:cNvPr id="162403303" name="Text">
    </p:cNvPr>
          <p:cNvSpPr>
            <a:spLocks noGrp="1"/>
          </p:cNvSpPr>
          <p:nvPr/>
        </p:nvSpPr>
        <p:spPr>
          <a:xfrm rot="0"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60598184" name="Text">
    </p:cNvPr>
          <p:cNvSpPr>
            <a:spLocks noGrp="1"/>
          </p:cNvSpPr>
          <p:nvPr/>
        </p:nvSpPr>
        <p:spPr>
          <a:xfrm rot="0"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%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</a:rPr>
              <a:t>100.0</a:t>
            </a:r>
          </a:p>
        </p:txBody>
      </p:sp>
      <p:sp>
        <p:nvSpPr>
          <p:cNvPr id="566429810" name="Text">
    </p:cNvPr>
          <p:cNvSpPr>
            <a:spLocks noGrp="1"/>
          </p:cNvSpPr>
          <p:nvPr/>
        </p:nvSpPr>
        <p:spPr>
          <a:xfrm rot="0"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%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>
</a:rPr>
              <a:t>The table below shows mean (average) scores for all students compared with those for the national sample.</a:t>
            </a:r>
          </a:p>
        </p:txBody>
      </p:sp>
      <p:sp>
        <p:nvSpPr>
          <p:cNvPr id="190809519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</a:p>
        </p:txBody>
      </p:sp>
      <p:sp>
        <p:nvSpPr>
          <p:cNvPr id="742500862" name="Text">
    </p:cNvPr>
          <p:cNvSpPr>
            <a:spLocks noGrp="1"/>
          </p:cNvSpPr>
          <p:nvPr/>
        </p:nvSpPr>
        <p:spPr>
          <a:xfrm rot="0"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Copyright © 2019 GL Assessment Limited</a:t>
            </a:r>
          </a:p>
        </p:txBody>
      </p:sp>
      <p:sp>
        <p:nvSpPr>
          <p:cNvPr id="18451491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</a:p>
        </p:txBody>
      </p:sp>
      <p:sp>
        <p:nvSpPr>
          <p:cNvPr id="175823751" name="Text">
    </p:cNvPr>
          <p:cNvSpPr>
            <a:spLocks noGrp="1"/>
          </p:cNvSpPr>
          <p:nvPr/>
        </p:nvSpPr>
        <p:spPr>
          <a:xfrm rot="0"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%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>
</a:rPr>
              <a:t>Slide 9 of 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