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tiff" ContentType="image/tiff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
<Relationship Id="rId1" Type="http://schemas.openxmlformats.org/officeDocument/2006/relationships/officeDocument" Target="ppt/presentation.xml"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Sm"/>
  </p:sldMasterIdLst>
  <p:sldIdLst>
    <p:sldId id="2561" r:id="rId1"/>
    <p:sldId id="2562" r:id="rId2"/>
    <p:sldId id="2563" r:id="rId3"/>
    <p:sldId id="2564" r:id="rId4"/>
    <p:sldId id="2565" r:id="rId5"/>
    <p:sldId id="2566" r:id="rId6"/>
    <p:sldId id="2567" r:id="rId7"/>
    <p:sldId id="2568" r:id="rId8"/>
    <p:sldId id="2569" r:id="rId9"/>
    <p:sldId id="25610" r:id="rId10"/>
    <p:sldId id="25611" r:id="rId11"/>
    <p:sldId id="25612" r:id="rId12"/>
    <p:sldId id="25613" r:id="rId13"/>
    <p:sldId id="25614" r:id="rId14"/>
    <p:sldId id="25615" r:id="rId15"/>
    <p:sldId id="25616" r:id="rId16"/>
    <p:sldId id="25617" r:id="rId17"/>
    <p:sldId id="25618" r:id="rId18"/>
    <p:sldId id="25619" r:id="rId19"/>
    <p:sldId id="25620" r:id="rId20"/>
  </p:sldIdLst>
  <p:sldSz cx="10693400" cy="7556500" type="custom"/>
  <p:notesSz cx="6858000" cy="9144000"/>
</p:presentation>
</file>

<file path=ppt/_rels/presentation.xml.rels><?xml version="1.0" encoding="UTF-8" standalone="yes"?>
<Relationships xmlns="http://schemas.openxmlformats.org/package/2006/relationships">
<Relationship Id="rIdTh" Type="http://schemas.openxmlformats.org/officeDocument/2006/relationships/theme" Target="theme/theme1.xml"/>
<Relationship Id="rIdSm" Type="http://schemas.openxmlformats.org/officeDocument/2006/relationships/slideMaster" Target="slideMasters/slideMaster1.xml"/>
<Relationship Id="rId1" Type="http://schemas.openxmlformats.org/officeDocument/2006/relationships/slide" Target="slides/slide1.xml"/>
<Relationship Id="rId2" Type="http://schemas.openxmlformats.org/officeDocument/2006/relationships/slide" Target="slides/slide2.xml"/>
<Relationship Id="rId3" Type="http://schemas.openxmlformats.org/officeDocument/2006/relationships/slide" Target="slides/slide3.xml"/>
<Relationship Id="rId4" Type="http://schemas.openxmlformats.org/officeDocument/2006/relationships/slide" Target="slides/slide4.xml"/>
<Relationship Id="rId5" Type="http://schemas.openxmlformats.org/officeDocument/2006/relationships/slide" Target="slides/slide5.xml"/>
<Relationship Id="rId6" Type="http://schemas.openxmlformats.org/officeDocument/2006/relationships/slide" Target="slides/slide6.xml"/>
<Relationship Id="rId7" Type="http://schemas.openxmlformats.org/officeDocument/2006/relationships/slide" Target="slides/slide7.xml"/>
<Relationship Id="rId8" Type="http://schemas.openxmlformats.org/officeDocument/2006/relationships/slide" Target="slides/slide8.xml"/>
<Relationship Id="rId9" Type="http://schemas.openxmlformats.org/officeDocument/2006/relationships/slide" Target="slides/slide9.xml"/>
<Relationship Id="rId10" Type="http://schemas.openxmlformats.org/officeDocument/2006/relationships/slide" Target="slides/slide10.xml"/>
<Relationship Id="rId11" Type="http://schemas.openxmlformats.org/officeDocument/2006/relationships/slide" Target="slides/slide11.xml"/>
<Relationship Id="rId12" Type="http://schemas.openxmlformats.org/officeDocument/2006/relationships/slide" Target="slides/slide12.xml"/>
<Relationship Id="rId13" Type="http://schemas.openxmlformats.org/officeDocument/2006/relationships/slide" Target="slides/slide13.xml"/>
<Relationship Id="rId14" Type="http://schemas.openxmlformats.org/officeDocument/2006/relationships/slide" Target="slides/slide14.xml"/>
<Relationship Id="rId15" Type="http://schemas.openxmlformats.org/officeDocument/2006/relationships/slide" Target="slides/slide15.xml"/>
<Relationship Id="rId16" Type="http://schemas.openxmlformats.org/officeDocument/2006/relationships/slide" Target="slides/slide16.xml"/>
<Relationship Id="rId17" Type="http://schemas.openxmlformats.org/officeDocument/2006/relationships/slide" Target="slides/slide17.xml"/>
<Relationship Id="rId18" Type="http://schemas.openxmlformats.org/officeDocument/2006/relationships/slide" Target="slides/slide18.xml"/>
<Relationship Id="rId19" Type="http://schemas.openxmlformats.org/officeDocument/2006/relationships/slide" Target="slides/slide19.xml"/>
<Relationship Id="rId20" Type="http://schemas.openxmlformats.org/officeDocument/2006/relationships/slide" Target="slides/slide20.xml"/>
</Relationships>

</file>

<file path=ppt/slideLayouts/_rels/slideLayout1.xml.rels><?xml version="1.0" encoding="UTF-8" standalone="yes"?>
<Relationships xmlns="http://schemas.openxmlformats.org/package/2006/relationships">
<Relationship Id="rIdSm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<Relationship Id="rIdTh" Type="http://schemas.openxmlformats.org/officeDocument/2006/relationships/theme" Target="../theme/theme1.xml"/>
<Relationship Id="rIdSl" Type="http://schemas.openxmlformats.org/officeDocument/2006/relationships/slideLayout" Target="../slideLayouts/slideLayout1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Sl"/>
  </p:sldLayoutIdLst>
</p:sldMaster>
</file>

<file path=ppt/slides/_rels/slide1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0_0_0.png" Type="http://schemas.openxmlformats.org/officeDocument/2006/relationships/image" Target="../media/img_0_0_0.png"/>
 <Relationship Id="img_0_0_4.png" Type="http://schemas.openxmlformats.org/officeDocument/2006/relationships/image" Target="../media/img_0_0_4.png"/>
 <Relationship Id="img_0_0_7.png" Type="http://schemas.openxmlformats.org/officeDocument/2006/relationships/image" Target="../media/img_0_0_7.png"/>
</Relationships>

</file>

<file path=ppt/slides/_rels/slide10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7_0_2_0.png" Type="http://schemas.openxmlformats.org/officeDocument/2006/relationships/image" Target="../media/img_7_0_2_0.png"/>
 <Relationship Id="img_7_0_3.png" Type="http://schemas.openxmlformats.org/officeDocument/2006/relationships/image" Target="../media/img_7_0_3.png"/>
 <Relationship Id="img_7_0_4.png" Type="http://schemas.openxmlformats.org/officeDocument/2006/relationships/image" Target="../media/img_7_0_4.png"/>
 <Relationship Id="img_7_0_5.png" Type="http://schemas.openxmlformats.org/officeDocument/2006/relationships/image" Target="../media/img_7_0_5.png"/>
 <Relationship Id="img_7_0_6.png" Type="http://schemas.openxmlformats.org/officeDocument/2006/relationships/image" Target="../media/img_7_0_6.png"/>
</Relationships>

</file>

<file path=ppt/slides/_rels/slide11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8_0_4_0.png" Type="http://schemas.openxmlformats.org/officeDocument/2006/relationships/image" Target="../media/img_8_0_4_0.png"/>
</Relationships>

</file>

<file path=ppt/slides/_rels/slide12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9_0_2_0.png" Type="http://schemas.openxmlformats.org/officeDocument/2006/relationships/image" Target="../media/img_9_0_2_0.png"/>
 <Relationship Id="img_9_0_3.png" Type="http://schemas.openxmlformats.org/officeDocument/2006/relationships/image" Target="../media/img_9_0_3.png"/>
 <Relationship Id="img_9_0_4.png" Type="http://schemas.openxmlformats.org/officeDocument/2006/relationships/image" Target="../media/img_9_0_4.png"/>
 <Relationship Id="img_9_0_5.png" Type="http://schemas.openxmlformats.org/officeDocument/2006/relationships/image" Target="../media/img_9_0_5.png"/>
 <Relationship Id="img_9_0_6.png" Type="http://schemas.openxmlformats.org/officeDocument/2006/relationships/image" Target="../media/img_9_0_6.png"/>
</Relationships>

</file>

<file path=ppt/slides/_rels/slide13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0_0_4_0.png" Type="http://schemas.openxmlformats.org/officeDocument/2006/relationships/image" Target="../media/img_10_0_4_0.png"/>
</Relationships>

</file>

<file path=ppt/slides/_rels/slide14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1_0_4_0.png" Type="http://schemas.openxmlformats.org/officeDocument/2006/relationships/image" Target="../media/img_11_0_4_0.png"/>
</Relationships>

</file>

<file path=ppt/slides/_rels/slide15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2_0_2_0.png" Type="http://schemas.openxmlformats.org/officeDocument/2006/relationships/image" Target="../media/img_12_0_2_0.png"/>
 <Relationship Id="img_12_0_3.png" Type="http://schemas.openxmlformats.org/officeDocument/2006/relationships/image" Target="../media/img_12_0_3.png"/>
 <Relationship Id="img_12_0_4.png" Type="http://schemas.openxmlformats.org/officeDocument/2006/relationships/image" Target="../media/img_12_0_4.png"/>
 <Relationship Id="img_12_0_5.png" Type="http://schemas.openxmlformats.org/officeDocument/2006/relationships/image" Target="../media/img_12_0_5.png"/>
 <Relationship Id="img_12_0_6.png" Type="http://schemas.openxmlformats.org/officeDocument/2006/relationships/image" Target="../media/img_12_0_6.png"/>
</Relationships>

</file>

<file path=ppt/slides/_rels/slide16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3_0_5_0.png" Type="http://schemas.openxmlformats.org/officeDocument/2006/relationships/image" Target="../media/img_13_0_5_0.png"/>
</Relationships>

</file>

<file path=ppt/slides/_rels/slide17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4_0_4_0.png" Type="http://schemas.openxmlformats.org/officeDocument/2006/relationships/image" Target="../media/img_14_0_4_0.png"/>
 <Relationship Id="img_14_0_5.png" Type="http://schemas.openxmlformats.org/officeDocument/2006/relationships/image" Target="../media/img_14_0_5.png"/>
 <Relationship Id="img_14_0_22.png" Type="http://schemas.openxmlformats.org/officeDocument/2006/relationships/image" Target="../media/img_14_0_22.png"/>
</Relationships>

</file>

<file path=ppt/slides/_rels/slide18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5_0_4_0.png" Type="http://schemas.openxmlformats.org/officeDocument/2006/relationships/image" Target="../media/img_15_0_4_0.png"/>
</Relationships>

</file>

<file path=ppt/slides/_rels/slide19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6_0_2_0.png" Type="http://schemas.openxmlformats.org/officeDocument/2006/relationships/image" Target="../media/img_16_0_2_0.png"/>
</Relationships>

</file>

<file path=ppt/slides/_rels/slide2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_0_2_0.png" Type="http://schemas.openxmlformats.org/officeDocument/2006/relationships/image" Target="../media/img_1_0_2_0.png"/>
</Relationships>

</file>

<file path=ppt/slides/_rels/slide20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6_1_2_0.png" Type="http://schemas.openxmlformats.org/officeDocument/2006/relationships/image" Target="../media/img_16_1_2_0.png"/>
</Relationships>

</file>

<file path=ppt/slides/_rels/slide3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_1_2_0.png" Type="http://schemas.openxmlformats.org/officeDocument/2006/relationships/image" Target="../media/img_1_1_2_0.png"/>
</Relationships>

</file>

<file path=ppt/slides/_rels/slide4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2_0_2_0.png" Type="http://schemas.openxmlformats.org/officeDocument/2006/relationships/image" Target="../media/img_2_0_2_0.png"/>
</Relationships>

</file>

<file path=ppt/slides/_rels/slide5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2_1_2_0.png" Type="http://schemas.openxmlformats.org/officeDocument/2006/relationships/image" Target="../media/img_2_1_2_0.png"/>
 <Relationship Id="img_2_1_3.png" Type="http://schemas.openxmlformats.org/officeDocument/2006/relationships/image" Target="../media/img_2_1_3.png"/>
</Relationships>

</file>

<file path=ppt/slides/_rels/slide6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3_0_4_0.png" Type="http://schemas.openxmlformats.org/officeDocument/2006/relationships/image" Target="../media/img_3_0_4_0.png"/>
</Relationships>

</file>

<file path=ppt/slides/_rels/slide7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4_0_2_0.png" Type="http://schemas.openxmlformats.org/officeDocument/2006/relationships/image" Target="../media/img_4_0_2_0.png"/>
 <Relationship Id="img_4_0_3.png" Type="http://schemas.openxmlformats.org/officeDocument/2006/relationships/image" Target="../media/img_4_0_3.png"/>
 <Relationship Id="img_4_0_4.png" Type="http://schemas.openxmlformats.org/officeDocument/2006/relationships/image" Target="../media/img_4_0_4.png"/>
 <Relationship Id="img_4_0_5.png" Type="http://schemas.openxmlformats.org/officeDocument/2006/relationships/image" Target="../media/img_4_0_5.png"/>
 <Relationship Id="img_4_0_6.png" Type="http://schemas.openxmlformats.org/officeDocument/2006/relationships/image" Target="../media/img_4_0_6.png"/>
</Relationships>

</file>

<file path=ppt/slides/_rels/slide8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5_0_4_0.png" Type="http://schemas.openxmlformats.org/officeDocument/2006/relationships/image" Target="../media/img_5_0_4_0.png"/>
</Relationships>

</file>

<file path=ppt/slides/_rels/slide9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6_0_4_0.png" Type="http://schemas.openxmlformats.org/officeDocument/2006/relationships/image" Target="../media/img_6_0_4_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9868598" name="Picture">
    </p:cNvPr>
          <p:cNvPicPr>
            <a:picLocks noChangeAspect="1"/>
          </p:cNvPicPr>
          <p:nvPr/>
        </p:nvPicPr>
        <p:blipFill>
          <a:blip r:embed="img_0_0_0.png"/>
          <a:srcRect/>
          <a:stretch>
            <a:fillRect l="0" t="1360" r="0" b="1360"/>
          </a:stretch>
        </p:blipFill>
        <p:spPr>
          <a:xfrm>
            <a:off x="8890000" y="5689600"/>
            <a:ext cx="1803400" cy="1866900"/>
          </a:xfrm>
          <a:prstGeom prst="rect">
            <a:avLst/>
          </a:prstGeom>
        </p:spPr>
      </p:pic>
      <p:sp>
        <p:nvSpPr>
          <p:cNvPr id="1407348900" name="Text">
    </p:cNvPr>
          <p:cNvSpPr>
            <a:spLocks noGrp="1"/>
          </p:cNvSpPr>
          <p:nvPr/>
        </p:nvSpPr>
        <p:spPr>
          <a:xfrm rot="0">
            <a:off x="0" y="3416300"/>
            <a:ext cx="10693400" cy="1854200"/>
          </a:xfrm>
          <a:prstGeom prst="rect">
            <a:avLst/>
          </a:prstGeom>
          <a:solidFill>
            <a:srgbClr val="54B948"/>
          </a:solidFill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1000">
                <a:solidFill>
                  <a:srgbClr val="54B948"/>
                </a:solidFill>
                <a:latin typeface="SansSerif"/>
                <a:ea typeface="SansSerif"/>
                <a:cs typeface="SansSerif"/>
              </a:defRPr>
            </a:pPr>
          </a:p>
        </p:txBody>
      </p:sp>
      <p:sp>
        <p:nvSpPr>
          <p:cNvPr id="928074242" name="Text">
    </p:cNvPr>
          <p:cNvSpPr>
            <a:spLocks noGrp="1"/>
          </p:cNvSpPr>
          <p:nvPr/>
        </p:nvSpPr>
        <p:spPr>
          <a:xfrm rot="0">
            <a:off x="0" y="16764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</a:p>
        </p:txBody>
      </p:sp>
      <p:sp>
        <p:nvSpPr>
          <p:cNvPr id="970057133" name="Text">
    </p:cNvPr>
          <p:cNvSpPr>
            <a:spLocks noGrp="1"/>
          </p:cNvSpPr>
          <p:nvPr/>
        </p:nvSpPr>
        <p:spPr>
          <a:xfrm rot="0">
            <a:off x="2438400" y="5003800"/>
            <a:ext cx="7620000" cy="215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%"/>
              </a:lnSpc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1200">
</a:rPr>
              <a:t>GL Assessment is part of the GL Education Group</a:t>
            </a:r>
          </a:p>
        </p:txBody>
      </p:sp>
      <p:pic>
        <p:nvPicPr>
          <p:cNvPr id="185732881" name="Picture">
    </p:cNvPr>
          <p:cNvPicPr>
            <a:picLocks noChangeAspect="1"/>
          </p:cNvPicPr>
          <p:nvPr/>
        </p:nvPicPr>
        <p:blipFill>
          <a:blip r:embed="img_0_0_4.png"/>
          <a:srcRect/>
          <a:stretch>
            <a:fillRect l="0" t="0" r="0" b="0"/>
          </a:stretch>
        </p:blipFill>
        <p:spPr>
          <a:xfrm>
            <a:off x="7721600" y="2133600"/>
            <a:ext cx="2336800" cy="1092200"/>
          </a:xfrm>
          <a:prstGeom prst="rect">
            <a:avLst/>
          </a:prstGeom>
        </p:spPr>
      </p:pic>
      <p:sp>
        <p:nvSpPr>
          <p:cNvPr id="1318791876" name="Text">
    </p:cNvPr>
          <p:cNvSpPr>
            <a:spLocks noGrp="1"/>
          </p:cNvSpPr>
          <p:nvPr/>
        </p:nvSpPr>
        <p:spPr>
          <a:xfrm rot="0">
            <a:off x="2438400" y="4635500"/>
            <a:ext cx="7620000" cy="19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%"/>
              </a:lnSpc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1200">
</a:rPr>
              <a:t>In case of enquiries please contact GL Assessment by emailing info@gl-assessment.co.uk.</a:t>
            </a:r>
          </a:p>
        </p:txBody>
      </p:sp>
      <p:sp>
        <p:nvSpPr>
          <p:cNvPr id="756339245" name="Text">
    </p:cNvPr>
          <p:cNvSpPr>
            <a:spLocks noGrp="1"/>
          </p:cNvSpPr>
          <p:nvPr/>
        </p:nvSpPr>
        <p:spPr>
          <a:xfrm rot="0">
            <a:off x="3759200" y="3797300"/>
            <a:ext cx="6299200" cy="444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%"/>
              </a:lnSpc>
              <a:defRPr sz="23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2300">
</a:rPr>
              <a:t>Summary presentation for senior leaders</a:t>
            </a:r>
          </a:p>
        </p:txBody>
      </p:sp>
      <p:pic>
        <p:nvPicPr>
          <p:cNvPr id="837984122" name="Picture">
    </p:cNvPr>
          <p:cNvPicPr>
            <a:picLocks noChangeAspect="1"/>
          </p:cNvPicPr>
          <p:nvPr/>
        </p:nvPicPr>
        <p:blipFill>
          <a:blip r:embed="img_0_0_7.png"/>
          <a:srcRect/>
          <a:stretch>
            <a:fillRect l="0" t="0" r="0" b="32558"/>
          </a:stretch>
        </p:blipFill>
        <p:spPr>
          <a:xfrm>
            <a:off x="698500" y="368300"/>
            <a:ext cx="1739900" cy="546100"/>
          </a:xfrm>
          <a:prstGeom prst="rect">
            <a:avLst/>
          </a:prstGeom>
        </p:spPr>
      </p:pic>
      <p:sp>
        <p:nvSpPr>
          <p:cNvPr id="801381428" name="Text">
    </p:cNvPr>
          <p:cNvSpPr>
            <a:spLocks noGrp="1"/>
          </p:cNvSpPr>
          <p:nvPr/>
        </p:nvSpPr>
        <p:spPr>
          <a:xfrm rot="0">
            <a:off x="2438400" y="4813300"/>
            <a:ext cx="7620000" cy="19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%"/>
              </a:lnSpc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1200">
</a:rPr>
              <a:t>Copyright © 2019 GL Assessment Limited</a:t>
            </a:r>
          </a:p>
        </p:txBody>
      </p:sp>
      <p:sp>
        <p:nvSpPr>
          <p:cNvPr id="1947710059" name="Text">
    </p:cNvPr>
          <p:cNvSpPr>
            <a:spLocks noGrp="1"/>
          </p:cNvSpPr>
          <p:nvPr/>
        </p:nvSpPr>
        <p:spPr>
          <a:xfrm rot="0">
            <a:off x="279400" y="5969000"/>
            <a:ext cx="80518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54B948"/>
                </a:solidFill>
                <a:latin typeface="Arial"/>
                <a:ea typeface="Arial"/>
                <a:cs typeface="Arial"/>
              </a:rPr>
              <a:t>School:</a:t>
            </a:r>
            <a:r>
              <a:rPr sz="900">
                <a:latin typeface="Arial"/>
                <a:ea typeface="Arial"/>
                <a:cs typeface="Arial"/>
              </a:rPr>
              <a:t> GEMS World Academy Dubai</a:t>
            </a:r>
          </a:p>
        </p:txBody>
      </p:sp>
      <p:sp>
        <p:nvSpPr>
          <p:cNvPr id="1069730392" name="Text">
    </p:cNvPr>
          <p:cNvSpPr>
            <a:spLocks noGrp="1"/>
          </p:cNvSpPr>
          <p:nvPr/>
        </p:nvSpPr>
        <p:spPr>
          <a:xfrm rot="0">
            <a:off x="279400" y="6223000"/>
            <a:ext cx="80518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54B948"/>
                </a:solidFill>
                <a:latin typeface="Arial"/>
                <a:ea typeface="Arial"/>
                <a:cs typeface="Arial"/>
              </a:rPr>
              <a:t>Group:</a:t>
            </a:r>
            <a:r>
              <a:rPr sz="900">
                <a:latin typeface="Arial"/>
                <a:ea typeface="Arial"/>
                <a:cs typeface="Arial"/>
              </a:rPr>
              <a:t> Unknown</a:t>
            </a:r>
          </a:p>
        </p:txBody>
      </p:sp>
      <p:sp>
        <p:nvSpPr>
          <p:cNvPr id="225605660" name="Text">
    </p:cNvPr>
          <p:cNvSpPr>
            <a:spLocks noGrp="1"/>
          </p:cNvSpPr>
          <p:nvPr/>
        </p:nvSpPr>
        <p:spPr>
          <a:xfrm rot="0">
            <a:off x="5168900" y="6477000"/>
            <a:ext cx="31623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54B948"/>
                </a:solidFill>
                <a:latin typeface="Arial"/>
                <a:ea typeface="Arial"/>
                <a:cs typeface="Arial"/>
              </a:rPr>
              <a:t>No. of students:</a:t>
            </a:r>
            <a:r>
              <a:rPr sz="900">
                <a:latin typeface="Arial"/>
                <a:ea typeface="Arial"/>
                <a:cs typeface="Arial"/>
              </a:rPr>
              <a:t> 86</a:t>
            </a:r>
          </a:p>
        </p:txBody>
      </p:sp>
      <p:sp>
        <p:nvSpPr>
          <p:cNvPr id="1445690665" name="Text">
    </p:cNvPr>
          <p:cNvSpPr>
            <a:spLocks noGrp="1"/>
          </p:cNvSpPr>
          <p:nvPr/>
        </p:nvSpPr>
        <p:spPr>
          <a:xfrm rot="0">
            <a:off x="3733800" y="6477000"/>
            <a:ext cx="14351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54B948"/>
                </a:solidFill>
                <a:latin typeface="Arial"/>
                <a:ea typeface="Arial"/>
                <a:cs typeface="Arial"/>
              </a:rPr>
              <a:t>Level:</a:t>
            </a:r>
            <a:r>
              <a:rPr sz="900">
                <a:latin typeface="Arial"/>
                <a:ea typeface="Arial"/>
                <a:cs typeface="Arial"/>
              </a:rPr>
              <a:t> D</a:t>
            </a:r>
          </a:p>
        </p:txBody>
      </p:sp>
      <p:sp>
        <p:nvSpPr>
          <p:cNvPr id="1093024497" name="Text">
    </p:cNvPr>
          <p:cNvSpPr>
            <a:spLocks noGrp="1"/>
          </p:cNvSpPr>
          <p:nvPr/>
        </p:nvSpPr>
        <p:spPr>
          <a:xfrm rot="0">
            <a:off x="279400" y="6477000"/>
            <a:ext cx="34544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54B948"/>
                </a:solidFill>
                <a:latin typeface="Arial"/>
                <a:ea typeface="Arial"/>
                <a:cs typeface="Arial"/>
              </a:rPr>
              <a:t>Period of testing:</a:t>
            </a:r>
            <a:r>
              <a:rPr sz="900">
                <a:latin typeface="Arial"/>
                <a:ea typeface="Arial"/>
                <a:cs typeface="Arial"/>
              </a:rPr>
              <a:t> 22/09/2019 – 20/02/2020</a:t>
            </a:r>
          </a:p>
        </p:txBody>
      </p:sp>
      <p:sp>
        <p:nvSpPr>
          <p:cNvPr id="887604641" name="Rectangle"/>
          <p:cNvSpPr>
            <a:spLocks noGrp="1"/>
          </p:cNvSpPr>
          <p:nvPr/>
        </p:nvSpPr>
        <p:spPr>
          <a:xfrm>
            <a:off x="8737600" y="0"/>
            <a:ext cx="1320800" cy="1308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395607935" name="Text">
    </p:cNvPr>
          <p:cNvSpPr>
            <a:spLocks noGrp="1"/>
          </p:cNvSpPr>
          <p:nvPr/>
        </p:nvSpPr>
        <p:spPr>
          <a:xfrm rot="0">
            <a:off x="1308100" y="7315200"/>
            <a:ext cx="13081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11/09/2020</a:t>
            </a:r>
          </a:p>
        </p:txBody>
      </p:sp>
      <p:sp>
        <p:nvSpPr>
          <p:cNvPr id="1549789225" name="Text">
    </p:cNvPr>
          <p:cNvSpPr>
            <a:spLocks noGrp="1"/>
          </p:cNvSpPr>
          <p:nvPr/>
        </p:nvSpPr>
        <p:spPr>
          <a:xfrm rot="0">
            <a:off x="457200" y="7315200"/>
            <a:ext cx="52959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Report generated on  </a:t>
            </a:r>
          </a:p>
        </p:txBody>
      </p:sp>
      <p:sp>
        <p:nvSpPr>
          <p:cNvPr id="478350112" name="Line"/>
          <p:cNvSpPr>
            <a:spLocks noGrp="1"/>
          </p:cNvSpPr>
          <p:nvPr/>
        </p:nvSpPr>
        <p:spPr>
          <a:xfrm flipV="1">
            <a:off x="330200" y="72644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404986988" name="Text">
    </p:cNvPr>
          <p:cNvSpPr>
            <a:spLocks noGrp="1"/>
          </p:cNvSpPr>
          <p:nvPr/>
        </p:nvSpPr>
        <p:spPr>
          <a:xfrm rot="0">
            <a:off x="1308100" y="7315200"/>
            <a:ext cx="13081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11/09/2020</a:t>
            </a:r>
          </a:p>
        </p:txBody>
      </p:sp>
      <p:sp>
        <p:nvSpPr>
          <p:cNvPr id="1599041663" name="Text">
    </p:cNvPr>
          <p:cNvSpPr>
            <a:spLocks noGrp="1"/>
          </p:cNvSpPr>
          <p:nvPr/>
        </p:nvSpPr>
        <p:spPr>
          <a:xfrm rot="0">
            <a:off x="457200" y="7315200"/>
            <a:ext cx="52959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Report generated on  </a:t>
            </a:r>
          </a:p>
        </p:txBody>
      </p:sp>
      <p:sp>
        <p:nvSpPr>
          <p:cNvPr id="1482871483" name="Line"/>
          <p:cNvSpPr>
            <a:spLocks noGrp="1"/>
          </p:cNvSpPr>
          <p:nvPr/>
        </p:nvSpPr>
        <p:spPr>
          <a:xfrm flipV="1">
            <a:off x="330200" y="72644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648356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125872284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057063471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308123816" name="Picture">
    </p:cNvPr>
          <p:cNvPicPr>
            <a:picLocks noChangeAspect="1"/>
          </p:cNvPicPr>
          <p:nvPr/>
        </p:nvPicPr>
        <p:blipFill>
          <a:blip r:embed="img_7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2028216779" name="Picture">
    </p:cNvPr>
          <p:cNvPicPr>
            <a:picLocks noChangeAspect="1"/>
          </p:cNvPicPr>
          <p:nvPr/>
        </p:nvPicPr>
        <p:blipFill>
          <a:blip r:embed="img_7_0_3.png"/>
          <a:srcRect/>
          <a:stretch>
            <a:fillRect l="0" t="0" r="0" b="0"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2114234215" name="Picture">
    </p:cNvPr>
          <p:cNvPicPr>
            <a:picLocks noChangeAspect="1"/>
          </p:cNvPicPr>
          <p:nvPr/>
        </p:nvPicPr>
        <p:blipFill>
          <a:blip r:embed="img_7_0_4.png"/>
          <a:srcRect/>
          <a:stretch>
            <a:fillRect l="0" t="0" r="0" b="0"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553413811" name="Picture">
    </p:cNvPr>
          <p:cNvPicPr>
            <a:picLocks noChangeAspect="1"/>
          </p:cNvPicPr>
          <p:nvPr/>
        </p:nvPicPr>
        <p:blipFill>
          <a:blip r:embed="img_7_0_5.png"/>
          <a:srcRect/>
          <a:stretch>
            <a:fillRect l="0" t="0" r="0" b="0"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346086223" name="Picture">
    </p:cNvPr>
          <p:cNvPicPr>
            <a:picLocks noChangeAspect="1"/>
          </p:cNvPicPr>
          <p:nvPr/>
        </p:nvPicPr>
        <p:blipFill>
          <a:blip r:embed="img_7_0_6.png"/>
          <a:srcRect/>
          <a:stretch>
            <a:fillRect l="0" t="0" r="0" b="0"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1846881173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803240873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987147469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676338408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10 of 20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658263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English as an additional language)</a:t>
            </a:r>
          </a:p>
        </p:txBody>
      </p:sp>
      <p:sp>
        <p:nvSpPr>
          <p:cNvPr id="789751230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899984150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099261807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284353686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289107881" name="Picture">
    </p:cNvPr>
          <p:cNvPicPr>
            <a:picLocks noChangeAspect="1"/>
          </p:cNvPicPr>
          <p:nvPr/>
        </p:nvPicPr>
        <p:blipFill>
          <a:blip r:embed="img_8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428146453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432713052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1228636222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107.0</a:t>
            </a:r>
          </a:p>
        </p:txBody>
      </p:sp>
      <p:sp>
        <p:nvSpPr>
          <p:cNvPr id="1633717249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106.0</a:t>
            </a:r>
          </a:p>
        </p:txBody>
      </p:sp>
      <p:sp>
        <p:nvSpPr>
          <p:cNvPr id="159893401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106.6</a:t>
            </a:r>
          </a:p>
        </p:txBody>
      </p:sp>
      <p:sp>
        <p:nvSpPr>
          <p:cNvPr id="826348210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86</a:t>
            </a:r>
          </a:p>
        </p:txBody>
      </p:sp>
      <p:sp>
        <p:nvSpPr>
          <p:cNvPr id="657620321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106.8</a:t>
            </a:r>
          </a:p>
        </p:txBody>
      </p:sp>
      <p:sp>
        <p:nvSpPr>
          <p:cNvPr id="1673887585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103.0</a:t>
            </a:r>
          </a:p>
        </p:txBody>
      </p:sp>
      <p:sp>
        <p:nvSpPr>
          <p:cNvPr id="992865395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 </a:t>
            </a:r>
          </a:p>
        </p:txBody>
      </p:sp>
      <p:sp>
        <p:nvSpPr>
          <p:cNvPr id="1140756575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106.8</a:t>
            </a:r>
          </a:p>
        </p:txBody>
      </p:sp>
      <p:sp>
        <p:nvSpPr>
          <p:cNvPr id="2109239256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106.3</a:t>
            </a:r>
          </a:p>
        </p:txBody>
      </p:sp>
      <p:sp>
        <p:nvSpPr>
          <p:cNvPr id="1471614563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106.3</a:t>
            </a:r>
          </a:p>
        </p:txBody>
      </p:sp>
      <p:sp>
        <p:nvSpPr>
          <p:cNvPr id="856797842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79</a:t>
            </a:r>
          </a:p>
        </p:txBody>
      </p:sp>
      <p:sp>
        <p:nvSpPr>
          <p:cNvPr id="1323477359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107.3</a:t>
            </a:r>
          </a:p>
        </p:txBody>
      </p:sp>
      <p:sp>
        <p:nvSpPr>
          <p:cNvPr id="48357087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104.3</a:t>
            </a:r>
          </a:p>
        </p:txBody>
      </p:sp>
      <p:sp>
        <p:nvSpPr>
          <p:cNvPr id="988742643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Yes </a:t>
            </a:r>
          </a:p>
        </p:txBody>
      </p:sp>
      <p:sp>
        <p:nvSpPr>
          <p:cNvPr id="569140415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108.9</a:t>
            </a:r>
          </a:p>
        </p:txBody>
      </p:sp>
      <p:sp>
        <p:nvSpPr>
          <p:cNvPr id="650791167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102.4</a:t>
            </a:r>
          </a:p>
        </p:txBody>
      </p:sp>
      <p:sp>
        <p:nvSpPr>
          <p:cNvPr id="712929598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109.3</a:t>
            </a:r>
          </a:p>
        </p:txBody>
      </p:sp>
      <p:sp>
        <p:nvSpPr>
          <p:cNvPr id="1396486973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</a:t>
            </a:r>
          </a:p>
        </p:txBody>
      </p:sp>
      <p:sp>
        <p:nvSpPr>
          <p:cNvPr id="907777148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102.1</a:t>
            </a:r>
          </a:p>
        </p:txBody>
      </p:sp>
      <p:sp>
        <p:nvSpPr>
          <p:cNvPr id="1286698148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88.3</a:t>
            </a:r>
          </a:p>
        </p:txBody>
      </p:sp>
      <p:sp>
        <p:nvSpPr>
          <p:cNvPr id="375448146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850034936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1475949508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699774459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1488881441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150924043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1195182172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012214413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715166335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334620086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847597556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2106071719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921911379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263012326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1719796134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631219165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124268553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020443965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11 of 20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93391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479551975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323916634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105161663" name="Picture">
    </p:cNvPr>
          <p:cNvPicPr>
            <a:picLocks noChangeAspect="1"/>
          </p:cNvPicPr>
          <p:nvPr/>
        </p:nvPicPr>
        <p:blipFill>
          <a:blip r:embed="img_9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940864670" name="Picture">
    </p:cNvPr>
          <p:cNvPicPr>
            <a:picLocks noChangeAspect="1"/>
          </p:cNvPicPr>
          <p:nvPr/>
        </p:nvPicPr>
        <p:blipFill>
          <a:blip r:embed="img_9_0_3.png"/>
          <a:srcRect/>
          <a:stretch>
            <a:fillRect l="0" t="0" r="0" b="0"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361182551" name="Picture">
    </p:cNvPr>
          <p:cNvPicPr>
            <a:picLocks noChangeAspect="1"/>
          </p:cNvPicPr>
          <p:nvPr/>
        </p:nvPicPr>
        <p:blipFill>
          <a:blip r:embed="img_9_0_4.png"/>
          <a:srcRect/>
          <a:stretch>
            <a:fillRect l="0" t="0" r="0" b="0"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37822725" name="Picture">
    </p:cNvPr>
          <p:cNvPicPr>
            <a:picLocks noChangeAspect="1"/>
          </p:cNvPicPr>
          <p:nvPr/>
        </p:nvPicPr>
        <p:blipFill>
          <a:blip r:embed="img_9_0_5.png"/>
          <a:srcRect/>
          <a:stretch>
            <a:fillRect l="0" t="0" r="0" b="0"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262821826" name="Picture">
    </p:cNvPr>
          <p:cNvPicPr>
            <a:picLocks noChangeAspect="1"/>
          </p:cNvPicPr>
          <p:nvPr/>
        </p:nvPicPr>
        <p:blipFill>
          <a:blip r:embed="img_9_0_6.png"/>
          <a:srcRect/>
          <a:stretch>
            <a:fillRect l="0" t="0" r="0" b="0"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866007138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485292647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963605401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141792580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12 of 20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22468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Custom 1)</a:t>
            </a:r>
          </a:p>
        </p:txBody>
      </p:sp>
      <p:sp>
        <p:nvSpPr>
          <p:cNvPr id="1055443530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624484490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958240541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168903734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655785769" name="Picture">
    </p:cNvPr>
          <p:cNvPicPr>
            <a:picLocks noChangeAspect="1"/>
          </p:cNvPicPr>
          <p:nvPr/>
        </p:nvPicPr>
        <p:blipFill>
          <a:blip r:embed="img_10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905343179" name="Rectangle"/>
          <p:cNvSpPr>
            <a:spLocks noGrp="1"/>
          </p:cNvSpPr>
          <p:nvPr/>
        </p:nvSpPr>
        <p:spPr>
          <a:xfrm>
            <a:off x="1943100" y="2717800"/>
            <a:ext cx="6273800" cy="25908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181170458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593054738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107.0</a:t>
            </a:r>
          </a:p>
        </p:txBody>
      </p:sp>
      <p:sp>
        <p:nvSpPr>
          <p:cNvPr id="999375839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106.0</a:t>
            </a:r>
          </a:p>
        </p:txBody>
      </p:sp>
      <p:sp>
        <p:nvSpPr>
          <p:cNvPr id="1040122886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106.6</a:t>
            </a:r>
          </a:p>
        </p:txBody>
      </p:sp>
      <p:sp>
        <p:nvSpPr>
          <p:cNvPr id="828458422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86</a:t>
            </a:r>
          </a:p>
        </p:txBody>
      </p:sp>
      <p:sp>
        <p:nvSpPr>
          <p:cNvPr id="1764215053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106.8</a:t>
            </a:r>
          </a:p>
        </p:txBody>
      </p:sp>
      <p:sp>
        <p:nvSpPr>
          <p:cNvPr id="855681642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103.0</a:t>
            </a:r>
          </a:p>
        </p:txBody>
      </p:sp>
      <p:sp>
        <p:nvSpPr>
          <p:cNvPr id="1890856782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03/09/2012 </a:t>
            </a:r>
          </a:p>
        </p:txBody>
      </p:sp>
      <p:sp>
        <p:nvSpPr>
          <p:cNvPr id="1166926768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112.4</a:t>
            </a:r>
          </a:p>
        </p:txBody>
      </p:sp>
      <p:sp>
        <p:nvSpPr>
          <p:cNvPr id="1717525372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111.9</a:t>
            </a:r>
          </a:p>
        </p:txBody>
      </p:sp>
      <p:sp>
        <p:nvSpPr>
          <p:cNvPr id="2121227877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111.2</a:t>
            </a:r>
          </a:p>
        </p:txBody>
      </p:sp>
      <p:sp>
        <p:nvSpPr>
          <p:cNvPr id="1100904892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</a:t>
            </a:r>
          </a:p>
        </p:txBody>
      </p:sp>
      <p:sp>
        <p:nvSpPr>
          <p:cNvPr id="189417292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112.9</a:t>
            </a:r>
          </a:p>
        </p:txBody>
      </p:sp>
      <p:sp>
        <p:nvSpPr>
          <p:cNvPr id="965661790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110.9</a:t>
            </a:r>
          </a:p>
        </p:txBody>
      </p:sp>
      <p:sp>
        <p:nvSpPr>
          <p:cNvPr id="1343784151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10/09/2017 </a:t>
            </a:r>
          </a:p>
        </p:txBody>
      </p:sp>
      <p:sp>
        <p:nvSpPr>
          <p:cNvPr id="2042194005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109.7</a:t>
            </a:r>
          </a:p>
        </p:txBody>
      </p:sp>
      <p:sp>
        <p:nvSpPr>
          <p:cNvPr id="2070995681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108.3</a:t>
            </a:r>
          </a:p>
        </p:txBody>
      </p:sp>
      <p:sp>
        <p:nvSpPr>
          <p:cNvPr id="809459991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109.4</a:t>
            </a:r>
          </a:p>
        </p:txBody>
      </p:sp>
      <p:sp>
        <p:nvSpPr>
          <p:cNvPr id="285164992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</a:t>
            </a:r>
          </a:p>
        </p:txBody>
      </p:sp>
      <p:sp>
        <p:nvSpPr>
          <p:cNvPr id="1732004087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108.7</a:t>
            </a:r>
          </a:p>
        </p:txBody>
      </p:sp>
      <p:sp>
        <p:nvSpPr>
          <p:cNvPr id="651855124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105.2</a:t>
            </a:r>
          </a:p>
        </p:txBody>
      </p:sp>
      <p:sp>
        <p:nvSpPr>
          <p:cNvPr id="1414985721" name="Text">
    </p:cNvPr>
          <p:cNvSpPr>
            <a:spLocks noGrp="1"/>
          </p:cNvSpPr>
          <p:nvPr/>
        </p:nvSpPr>
        <p:spPr>
          <a:xfrm rot="0">
            <a:off x="1943100" y="33655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01/09/2019 </a:t>
            </a:r>
          </a:p>
        </p:txBody>
      </p:sp>
      <p:sp>
        <p:nvSpPr>
          <p:cNvPr id="431105969" name="Text">
    </p:cNvPr>
          <p:cNvSpPr>
            <a:spLocks noGrp="1"/>
          </p:cNvSpPr>
          <p:nvPr/>
        </p:nvSpPr>
        <p:spPr>
          <a:xfrm rot="0">
            <a:off x="64770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101.0</a:t>
            </a:r>
          </a:p>
        </p:txBody>
      </p:sp>
      <p:sp>
        <p:nvSpPr>
          <p:cNvPr id="2135679652" name="Text">
    </p:cNvPr>
          <p:cNvSpPr>
            <a:spLocks noGrp="1"/>
          </p:cNvSpPr>
          <p:nvPr/>
        </p:nvSpPr>
        <p:spPr>
          <a:xfrm rot="0">
            <a:off x="7327900" y="33655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100.8</a:t>
            </a:r>
          </a:p>
        </p:txBody>
      </p:sp>
      <p:sp>
        <p:nvSpPr>
          <p:cNvPr id="1326235206" name="Text">
    </p:cNvPr>
          <p:cNvSpPr>
            <a:spLocks noGrp="1"/>
          </p:cNvSpPr>
          <p:nvPr/>
        </p:nvSpPr>
        <p:spPr>
          <a:xfrm rot="0">
            <a:off x="56261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101.5</a:t>
            </a:r>
          </a:p>
        </p:txBody>
      </p:sp>
      <p:sp>
        <p:nvSpPr>
          <p:cNvPr id="1302335029" name="Text">
    </p:cNvPr>
          <p:cNvSpPr>
            <a:spLocks noGrp="1"/>
          </p:cNvSpPr>
          <p:nvPr/>
        </p:nvSpPr>
        <p:spPr>
          <a:xfrm rot="0">
            <a:off x="30734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</a:t>
            </a:r>
          </a:p>
        </p:txBody>
      </p:sp>
      <p:sp>
        <p:nvSpPr>
          <p:cNvPr id="1191502179" name="Text">
    </p:cNvPr>
          <p:cNvSpPr>
            <a:spLocks noGrp="1"/>
          </p:cNvSpPr>
          <p:nvPr/>
        </p:nvSpPr>
        <p:spPr>
          <a:xfrm rot="0">
            <a:off x="47752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104.9</a:t>
            </a:r>
          </a:p>
        </p:txBody>
      </p:sp>
      <p:sp>
        <p:nvSpPr>
          <p:cNvPr id="292114178" name="Text">
    </p:cNvPr>
          <p:cNvSpPr>
            <a:spLocks noGrp="1"/>
          </p:cNvSpPr>
          <p:nvPr/>
        </p:nvSpPr>
        <p:spPr>
          <a:xfrm rot="0">
            <a:off x="39243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95.5</a:t>
            </a:r>
          </a:p>
        </p:txBody>
      </p:sp>
      <p:sp>
        <p:nvSpPr>
          <p:cNvPr id="415372604" name="Text">
    </p:cNvPr>
          <p:cNvSpPr>
            <a:spLocks noGrp="1"/>
          </p:cNvSpPr>
          <p:nvPr/>
        </p:nvSpPr>
        <p:spPr>
          <a:xfrm rot="0">
            <a:off x="1943100" y="35814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02/09/2018 </a:t>
            </a:r>
          </a:p>
        </p:txBody>
      </p:sp>
      <p:sp>
        <p:nvSpPr>
          <p:cNvPr id="1845502678" name="Text">
    </p:cNvPr>
          <p:cNvSpPr>
            <a:spLocks noGrp="1"/>
          </p:cNvSpPr>
          <p:nvPr/>
        </p:nvSpPr>
        <p:spPr>
          <a:xfrm rot="0">
            <a:off x="64770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105.7</a:t>
            </a:r>
          </a:p>
        </p:txBody>
      </p:sp>
      <p:sp>
        <p:nvSpPr>
          <p:cNvPr id="1257195525" name="Text">
    </p:cNvPr>
          <p:cNvSpPr>
            <a:spLocks noGrp="1"/>
          </p:cNvSpPr>
          <p:nvPr/>
        </p:nvSpPr>
        <p:spPr>
          <a:xfrm rot="0">
            <a:off x="7327900" y="35814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102.3</a:t>
            </a:r>
          </a:p>
        </p:txBody>
      </p:sp>
      <p:sp>
        <p:nvSpPr>
          <p:cNvPr id="593585842" name="Text">
    </p:cNvPr>
          <p:cNvSpPr>
            <a:spLocks noGrp="1"/>
          </p:cNvSpPr>
          <p:nvPr/>
        </p:nvSpPr>
        <p:spPr>
          <a:xfrm rot="0">
            <a:off x="56261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104.5</a:t>
            </a:r>
          </a:p>
        </p:txBody>
      </p:sp>
      <p:sp>
        <p:nvSpPr>
          <p:cNvPr id="1335706179" name="Text">
    </p:cNvPr>
          <p:cNvSpPr>
            <a:spLocks noGrp="1"/>
          </p:cNvSpPr>
          <p:nvPr/>
        </p:nvSpPr>
        <p:spPr>
          <a:xfrm rot="0">
            <a:off x="30734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</a:t>
            </a:r>
          </a:p>
        </p:txBody>
      </p:sp>
      <p:sp>
        <p:nvSpPr>
          <p:cNvPr id="1567188362" name="Text">
    </p:cNvPr>
          <p:cNvSpPr>
            <a:spLocks noGrp="1"/>
          </p:cNvSpPr>
          <p:nvPr/>
        </p:nvSpPr>
        <p:spPr>
          <a:xfrm rot="0">
            <a:off x="47752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101.8</a:t>
            </a:r>
          </a:p>
        </p:txBody>
      </p:sp>
      <p:sp>
        <p:nvSpPr>
          <p:cNvPr id="847869679" name="Text">
    </p:cNvPr>
          <p:cNvSpPr>
            <a:spLocks noGrp="1"/>
          </p:cNvSpPr>
          <p:nvPr/>
        </p:nvSpPr>
        <p:spPr>
          <a:xfrm rot="0">
            <a:off x="39243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98.0</a:t>
            </a:r>
          </a:p>
        </p:txBody>
      </p:sp>
      <p:sp>
        <p:nvSpPr>
          <p:cNvPr id="1591697108" name="Text">
    </p:cNvPr>
          <p:cNvSpPr>
            <a:spLocks noGrp="1"/>
          </p:cNvSpPr>
          <p:nvPr/>
        </p:nvSpPr>
        <p:spPr>
          <a:xfrm rot="0">
            <a:off x="1943100" y="37973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28/08/2016 </a:t>
            </a:r>
          </a:p>
        </p:txBody>
      </p:sp>
      <p:sp>
        <p:nvSpPr>
          <p:cNvPr id="449503477" name="Text">
    </p:cNvPr>
          <p:cNvSpPr>
            <a:spLocks noGrp="1"/>
          </p:cNvSpPr>
          <p:nvPr/>
        </p:nvSpPr>
        <p:spPr>
          <a:xfrm rot="0">
            <a:off x="64770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98.5</a:t>
            </a:r>
          </a:p>
        </p:txBody>
      </p:sp>
      <p:sp>
        <p:nvSpPr>
          <p:cNvPr id="2104951440" name="Text">
    </p:cNvPr>
          <p:cNvSpPr>
            <a:spLocks noGrp="1"/>
          </p:cNvSpPr>
          <p:nvPr/>
        </p:nvSpPr>
        <p:spPr>
          <a:xfrm rot="0">
            <a:off x="7327900" y="37973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98.3</a:t>
            </a:r>
          </a:p>
        </p:txBody>
      </p:sp>
      <p:sp>
        <p:nvSpPr>
          <p:cNvPr id="273251402" name="Text">
    </p:cNvPr>
          <p:cNvSpPr>
            <a:spLocks noGrp="1"/>
          </p:cNvSpPr>
          <p:nvPr/>
        </p:nvSpPr>
        <p:spPr>
          <a:xfrm rot="0">
            <a:off x="56261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99.8</a:t>
            </a:r>
          </a:p>
        </p:txBody>
      </p:sp>
      <p:sp>
        <p:nvSpPr>
          <p:cNvPr id="1216276128" name="Text">
    </p:cNvPr>
          <p:cNvSpPr>
            <a:spLocks noGrp="1"/>
          </p:cNvSpPr>
          <p:nvPr/>
        </p:nvSpPr>
        <p:spPr>
          <a:xfrm rot="0">
            <a:off x="30734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</a:t>
            </a:r>
          </a:p>
        </p:txBody>
      </p:sp>
      <p:sp>
        <p:nvSpPr>
          <p:cNvPr id="56047503" name="Text">
    </p:cNvPr>
          <p:cNvSpPr>
            <a:spLocks noGrp="1"/>
          </p:cNvSpPr>
          <p:nvPr/>
        </p:nvSpPr>
        <p:spPr>
          <a:xfrm rot="0">
            <a:off x="47752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99.8</a:t>
            </a:r>
          </a:p>
        </p:txBody>
      </p:sp>
      <p:sp>
        <p:nvSpPr>
          <p:cNvPr id="1392545535" name="Text">
    </p:cNvPr>
          <p:cNvSpPr>
            <a:spLocks noGrp="1"/>
          </p:cNvSpPr>
          <p:nvPr/>
        </p:nvSpPr>
        <p:spPr>
          <a:xfrm rot="0">
            <a:off x="39243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94.3</a:t>
            </a:r>
          </a:p>
        </p:txBody>
      </p:sp>
      <p:sp>
        <p:nvSpPr>
          <p:cNvPr id="1236021739" name="Text">
    </p:cNvPr>
          <p:cNvSpPr>
            <a:spLocks noGrp="1"/>
          </p:cNvSpPr>
          <p:nvPr/>
        </p:nvSpPr>
        <p:spPr>
          <a:xfrm rot="0">
            <a:off x="1943100" y="40132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30/08/2015 </a:t>
            </a:r>
          </a:p>
        </p:txBody>
      </p:sp>
      <p:sp>
        <p:nvSpPr>
          <p:cNvPr id="1208049942" name="Text">
    </p:cNvPr>
          <p:cNvSpPr>
            <a:spLocks noGrp="1"/>
          </p:cNvSpPr>
          <p:nvPr/>
        </p:nvSpPr>
        <p:spPr>
          <a:xfrm rot="0">
            <a:off x="64770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110.0</a:t>
            </a:r>
          </a:p>
        </p:txBody>
      </p:sp>
      <p:sp>
        <p:nvSpPr>
          <p:cNvPr id="1384976456" name="Text">
    </p:cNvPr>
          <p:cNvSpPr>
            <a:spLocks noGrp="1"/>
          </p:cNvSpPr>
          <p:nvPr/>
        </p:nvSpPr>
        <p:spPr>
          <a:xfrm rot="0">
            <a:off x="7327900" y="40132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106.5</a:t>
            </a:r>
          </a:p>
        </p:txBody>
      </p:sp>
      <p:sp>
        <p:nvSpPr>
          <p:cNvPr id="724046159" name="Text">
    </p:cNvPr>
          <p:cNvSpPr>
            <a:spLocks noGrp="1"/>
          </p:cNvSpPr>
          <p:nvPr/>
        </p:nvSpPr>
        <p:spPr>
          <a:xfrm rot="0">
            <a:off x="56261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105.8</a:t>
            </a:r>
          </a:p>
        </p:txBody>
      </p:sp>
      <p:sp>
        <p:nvSpPr>
          <p:cNvPr id="1401450411" name="Text">
    </p:cNvPr>
          <p:cNvSpPr>
            <a:spLocks noGrp="1"/>
          </p:cNvSpPr>
          <p:nvPr/>
        </p:nvSpPr>
        <p:spPr>
          <a:xfrm rot="0">
            <a:off x="30734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</a:t>
            </a:r>
          </a:p>
        </p:txBody>
      </p:sp>
      <p:sp>
        <p:nvSpPr>
          <p:cNvPr id="576417381" name="Text">
    </p:cNvPr>
          <p:cNvSpPr>
            <a:spLocks noGrp="1"/>
          </p:cNvSpPr>
          <p:nvPr/>
        </p:nvSpPr>
        <p:spPr>
          <a:xfrm rot="0">
            <a:off x="47752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106.7</a:t>
            </a:r>
          </a:p>
        </p:txBody>
      </p:sp>
      <p:sp>
        <p:nvSpPr>
          <p:cNvPr id="548190850" name="Text">
    </p:cNvPr>
          <p:cNvSpPr>
            <a:spLocks noGrp="1"/>
          </p:cNvSpPr>
          <p:nvPr/>
        </p:nvSpPr>
        <p:spPr>
          <a:xfrm rot="0">
            <a:off x="39243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103.3</a:t>
            </a:r>
          </a:p>
        </p:txBody>
      </p:sp>
      <p:sp>
        <p:nvSpPr>
          <p:cNvPr id="738770320" name="Text">
    </p:cNvPr>
          <p:cNvSpPr>
            <a:spLocks noGrp="1"/>
          </p:cNvSpPr>
          <p:nvPr/>
        </p:nvSpPr>
        <p:spPr>
          <a:xfrm rot="0">
            <a:off x="1943100" y="42291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01/09/2014 </a:t>
            </a:r>
          </a:p>
        </p:txBody>
      </p:sp>
      <p:sp>
        <p:nvSpPr>
          <p:cNvPr id="1909804933" name="Text">
    </p:cNvPr>
          <p:cNvSpPr>
            <a:spLocks noGrp="1"/>
          </p:cNvSpPr>
          <p:nvPr/>
        </p:nvSpPr>
        <p:spPr>
          <a:xfrm rot="0">
            <a:off x="64770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100.5</a:t>
            </a:r>
          </a:p>
        </p:txBody>
      </p:sp>
      <p:sp>
        <p:nvSpPr>
          <p:cNvPr id="1800920869" name="Text">
    </p:cNvPr>
          <p:cNvSpPr>
            <a:spLocks noGrp="1"/>
          </p:cNvSpPr>
          <p:nvPr/>
        </p:nvSpPr>
        <p:spPr>
          <a:xfrm rot="0">
            <a:off x="7327900" y="42291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102.3</a:t>
            </a:r>
          </a:p>
        </p:txBody>
      </p:sp>
      <p:sp>
        <p:nvSpPr>
          <p:cNvPr id="1442524465" name="Text">
    </p:cNvPr>
          <p:cNvSpPr>
            <a:spLocks noGrp="1"/>
          </p:cNvSpPr>
          <p:nvPr/>
        </p:nvSpPr>
        <p:spPr>
          <a:xfrm rot="0">
            <a:off x="56261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98.8</a:t>
            </a:r>
          </a:p>
        </p:txBody>
      </p:sp>
      <p:sp>
        <p:nvSpPr>
          <p:cNvPr id="1565792272" name="Text">
    </p:cNvPr>
          <p:cNvSpPr>
            <a:spLocks noGrp="1"/>
          </p:cNvSpPr>
          <p:nvPr/>
        </p:nvSpPr>
        <p:spPr>
          <a:xfrm rot="0">
            <a:off x="30734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1006105166" name="Text">
    </p:cNvPr>
          <p:cNvSpPr>
            <a:spLocks noGrp="1"/>
          </p:cNvSpPr>
          <p:nvPr/>
        </p:nvSpPr>
        <p:spPr>
          <a:xfrm rot="0">
            <a:off x="47752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104.0</a:t>
            </a:r>
          </a:p>
        </p:txBody>
      </p:sp>
      <p:sp>
        <p:nvSpPr>
          <p:cNvPr id="323288484" name="Text">
    </p:cNvPr>
          <p:cNvSpPr>
            <a:spLocks noGrp="1"/>
          </p:cNvSpPr>
          <p:nvPr/>
        </p:nvSpPr>
        <p:spPr>
          <a:xfrm rot="0">
            <a:off x="39243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106.0</a:t>
            </a:r>
          </a:p>
        </p:txBody>
      </p:sp>
      <p:sp>
        <p:nvSpPr>
          <p:cNvPr id="375923678" name="Text">
    </p:cNvPr>
          <p:cNvSpPr>
            <a:spLocks noGrp="1"/>
          </p:cNvSpPr>
          <p:nvPr/>
        </p:nvSpPr>
        <p:spPr>
          <a:xfrm rot="0">
            <a:off x="1943100" y="44450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01/09/2013 </a:t>
            </a:r>
          </a:p>
        </p:txBody>
      </p:sp>
      <p:sp>
        <p:nvSpPr>
          <p:cNvPr id="252366672" name="Text">
    </p:cNvPr>
          <p:cNvSpPr>
            <a:spLocks noGrp="1"/>
          </p:cNvSpPr>
          <p:nvPr/>
        </p:nvSpPr>
        <p:spPr>
          <a:xfrm rot="0">
            <a:off x="64770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104.0</a:t>
            </a:r>
          </a:p>
        </p:txBody>
      </p:sp>
      <p:sp>
        <p:nvSpPr>
          <p:cNvPr id="246453479" name="Text">
    </p:cNvPr>
          <p:cNvSpPr>
            <a:spLocks noGrp="1"/>
          </p:cNvSpPr>
          <p:nvPr/>
        </p:nvSpPr>
        <p:spPr>
          <a:xfrm rot="0">
            <a:off x="7327900" y="44450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106.0</a:t>
            </a:r>
          </a:p>
        </p:txBody>
      </p:sp>
      <p:sp>
        <p:nvSpPr>
          <p:cNvPr id="1795150137" name="Text">
    </p:cNvPr>
          <p:cNvSpPr>
            <a:spLocks noGrp="1"/>
          </p:cNvSpPr>
          <p:nvPr/>
        </p:nvSpPr>
        <p:spPr>
          <a:xfrm rot="0">
            <a:off x="56261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104.0</a:t>
            </a:r>
          </a:p>
        </p:txBody>
      </p:sp>
      <p:sp>
        <p:nvSpPr>
          <p:cNvPr id="1090595856" name="Text">
    </p:cNvPr>
          <p:cNvSpPr>
            <a:spLocks noGrp="1"/>
          </p:cNvSpPr>
          <p:nvPr/>
        </p:nvSpPr>
        <p:spPr>
          <a:xfrm rot="0">
            <a:off x="30734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</a:t>
            </a:r>
          </a:p>
        </p:txBody>
      </p:sp>
      <p:sp>
        <p:nvSpPr>
          <p:cNvPr id="871624647" name="Text">
    </p:cNvPr>
          <p:cNvSpPr>
            <a:spLocks noGrp="1"/>
          </p:cNvSpPr>
          <p:nvPr/>
        </p:nvSpPr>
        <p:spPr>
          <a:xfrm rot="0">
            <a:off x="47752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103.3</a:t>
            </a:r>
          </a:p>
        </p:txBody>
      </p:sp>
      <p:sp>
        <p:nvSpPr>
          <p:cNvPr id="1409485942" name="Text">
    </p:cNvPr>
          <p:cNvSpPr>
            <a:spLocks noGrp="1"/>
          </p:cNvSpPr>
          <p:nvPr/>
        </p:nvSpPr>
        <p:spPr>
          <a:xfrm rot="0">
            <a:off x="39243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111.3</a:t>
            </a:r>
          </a:p>
        </p:txBody>
      </p:sp>
      <p:sp>
        <p:nvSpPr>
          <p:cNvPr id="338117137" name="Text">
    </p:cNvPr>
          <p:cNvSpPr>
            <a:spLocks noGrp="1"/>
          </p:cNvSpPr>
          <p:nvPr/>
        </p:nvSpPr>
        <p:spPr>
          <a:xfrm rot="0">
            <a:off x="1943100" y="4660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06/01/2014 </a:t>
            </a:r>
          </a:p>
        </p:txBody>
      </p:sp>
      <p:sp>
        <p:nvSpPr>
          <p:cNvPr id="492991597" name="Text">
    </p:cNvPr>
          <p:cNvSpPr>
            <a:spLocks noGrp="1"/>
          </p:cNvSpPr>
          <p:nvPr/>
        </p:nvSpPr>
        <p:spPr>
          <a:xfrm rot="0">
            <a:off x="64770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103.7</a:t>
            </a:r>
          </a:p>
        </p:txBody>
      </p:sp>
      <p:sp>
        <p:nvSpPr>
          <p:cNvPr id="717860653" name="Text">
    </p:cNvPr>
          <p:cNvSpPr>
            <a:spLocks noGrp="1"/>
          </p:cNvSpPr>
          <p:nvPr/>
        </p:nvSpPr>
        <p:spPr>
          <a:xfrm rot="0">
            <a:off x="7327900" y="4660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101.3</a:t>
            </a:r>
          </a:p>
        </p:txBody>
      </p:sp>
      <p:sp>
        <p:nvSpPr>
          <p:cNvPr id="520866125" name="Text">
    </p:cNvPr>
          <p:cNvSpPr>
            <a:spLocks noGrp="1"/>
          </p:cNvSpPr>
          <p:nvPr/>
        </p:nvSpPr>
        <p:spPr>
          <a:xfrm rot="0">
            <a:off x="56261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102.0</a:t>
            </a:r>
          </a:p>
        </p:txBody>
      </p:sp>
      <p:sp>
        <p:nvSpPr>
          <p:cNvPr id="1053617703" name="Text">
    </p:cNvPr>
          <p:cNvSpPr>
            <a:spLocks noGrp="1"/>
          </p:cNvSpPr>
          <p:nvPr/>
        </p:nvSpPr>
        <p:spPr>
          <a:xfrm rot="0">
            <a:off x="30734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</a:t>
            </a:r>
          </a:p>
        </p:txBody>
      </p:sp>
      <p:sp>
        <p:nvSpPr>
          <p:cNvPr id="2581159" name="Text">
    </p:cNvPr>
          <p:cNvSpPr>
            <a:spLocks noGrp="1"/>
          </p:cNvSpPr>
          <p:nvPr/>
        </p:nvSpPr>
        <p:spPr>
          <a:xfrm rot="0">
            <a:off x="47752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96.0</a:t>
            </a:r>
          </a:p>
        </p:txBody>
      </p:sp>
      <p:sp>
        <p:nvSpPr>
          <p:cNvPr id="431866373" name="Text">
    </p:cNvPr>
          <p:cNvSpPr>
            <a:spLocks noGrp="1"/>
          </p:cNvSpPr>
          <p:nvPr/>
        </p:nvSpPr>
        <p:spPr>
          <a:xfrm rot="0">
            <a:off x="39243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103.0</a:t>
            </a:r>
          </a:p>
        </p:txBody>
      </p:sp>
      <p:sp>
        <p:nvSpPr>
          <p:cNvPr id="2030887798" name="Text">
    </p:cNvPr>
          <p:cNvSpPr>
            <a:spLocks noGrp="1"/>
          </p:cNvSpPr>
          <p:nvPr/>
        </p:nvSpPr>
        <p:spPr>
          <a:xfrm rot="0">
            <a:off x="1943100" y="4876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07/09/2011 </a:t>
            </a:r>
          </a:p>
        </p:txBody>
      </p:sp>
      <p:sp>
        <p:nvSpPr>
          <p:cNvPr id="1026135568" name="Text">
    </p:cNvPr>
          <p:cNvSpPr>
            <a:spLocks noGrp="1"/>
          </p:cNvSpPr>
          <p:nvPr/>
        </p:nvSpPr>
        <p:spPr>
          <a:xfrm rot="0">
            <a:off x="64770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116.3</a:t>
            </a:r>
          </a:p>
        </p:txBody>
      </p:sp>
      <p:sp>
        <p:nvSpPr>
          <p:cNvPr id="1966805966" name="Text">
    </p:cNvPr>
          <p:cNvSpPr>
            <a:spLocks noGrp="1"/>
          </p:cNvSpPr>
          <p:nvPr/>
        </p:nvSpPr>
        <p:spPr>
          <a:xfrm rot="0">
            <a:off x="7327900" y="4876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118.7</a:t>
            </a:r>
          </a:p>
        </p:txBody>
      </p:sp>
      <p:sp>
        <p:nvSpPr>
          <p:cNvPr id="2039575938" name="Text">
    </p:cNvPr>
          <p:cNvSpPr>
            <a:spLocks noGrp="1"/>
          </p:cNvSpPr>
          <p:nvPr/>
        </p:nvSpPr>
        <p:spPr>
          <a:xfrm rot="0">
            <a:off x="56261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109.0</a:t>
            </a:r>
          </a:p>
        </p:txBody>
      </p:sp>
      <p:sp>
        <p:nvSpPr>
          <p:cNvPr id="1018816552" name="Text">
    </p:cNvPr>
          <p:cNvSpPr>
            <a:spLocks noGrp="1"/>
          </p:cNvSpPr>
          <p:nvPr/>
        </p:nvSpPr>
        <p:spPr>
          <a:xfrm rot="0">
            <a:off x="30734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</a:t>
            </a:r>
          </a:p>
        </p:txBody>
      </p:sp>
      <p:sp>
        <p:nvSpPr>
          <p:cNvPr id="1362671933" name="Text">
    </p:cNvPr>
          <p:cNvSpPr>
            <a:spLocks noGrp="1"/>
          </p:cNvSpPr>
          <p:nvPr/>
        </p:nvSpPr>
        <p:spPr>
          <a:xfrm rot="0">
            <a:off x="47752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127.3</a:t>
            </a:r>
          </a:p>
        </p:txBody>
      </p:sp>
      <p:sp>
        <p:nvSpPr>
          <p:cNvPr id="1661566323" name="Text">
    </p:cNvPr>
          <p:cNvSpPr>
            <a:spLocks noGrp="1"/>
          </p:cNvSpPr>
          <p:nvPr/>
        </p:nvSpPr>
        <p:spPr>
          <a:xfrm rot="0">
            <a:off x="39243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121.3</a:t>
            </a:r>
          </a:p>
        </p:txBody>
      </p:sp>
      <p:sp>
        <p:nvSpPr>
          <p:cNvPr id="67845073" name="Text">
    </p:cNvPr>
          <p:cNvSpPr>
            <a:spLocks noGrp="1"/>
          </p:cNvSpPr>
          <p:nvPr/>
        </p:nvSpPr>
        <p:spPr>
          <a:xfrm rot="0">
            <a:off x="1943100" y="5092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Other </a:t>
            </a:r>
          </a:p>
        </p:txBody>
      </p:sp>
      <p:sp>
        <p:nvSpPr>
          <p:cNvPr id="2105809001" name="Text">
    </p:cNvPr>
          <p:cNvSpPr>
            <a:spLocks noGrp="1"/>
          </p:cNvSpPr>
          <p:nvPr/>
        </p:nvSpPr>
        <p:spPr>
          <a:xfrm rot="0">
            <a:off x="64770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108.1</a:t>
            </a:r>
          </a:p>
        </p:txBody>
      </p:sp>
      <p:sp>
        <p:nvSpPr>
          <p:cNvPr id="1801377247" name="Text">
    </p:cNvPr>
          <p:cNvSpPr>
            <a:spLocks noGrp="1"/>
          </p:cNvSpPr>
          <p:nvPr/>
        </p:nvSpPr>
        <p:spPr>
          <a:xfrm rot="0">
            <a:off x="7327900" y="5092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106.7</a:t>
            </a:r>
          </a:p>
        </p:txBody>
      </p:sp>
      <p:sp>
        <p:nvSpPr>
          <p:cNvPr id="522934923" name="Text">
    </p:cNvPr>
          <p:cNvSpPr>
            <a:spLocks noGrp="1"/>
          </p:cNvSpPr>
          <p:nvPr/>
        </p:nvSpPr>
        <p:spPr>
          <a:xfrm rot="0">
            <a:off x="56261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109.2</a:t>
            </a:r>
          </a:p>
        </p:txBody>
      </p:sp>
      <p:sp>
        <p:nvSpPr>
          <p:cNvPr id="1464167337" name="Text">
    </p:cNvPr>
          <p:cNvSpPr>
            <a:spLocks noGrp="1"/>
          </p:cNvSpPr>
          <p:nvPr/>
        </p:nvSpPr>
        <p:spPr>
          <a:xfrm rot="0">
            <a:off x="30734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29</a:t>
            </a:r>
          </a:p>
        </p:txBody>
      </p:sp>
      <p:sp>
        <p:nvSpPr>
          <p:cNvPr id="245321986" name="Text">
    </p:cNvPr>
          <p:cNvSpPr>
            <a:spLocks noGrp="1"/>
          </p:cNvSpPr>
          <p:nvPr/>
        </p:nvSpPr>
        <p:spPr>
          <a:xfrm rot="0">
            <a:off x="47752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107.2</a:t>
            </a:r>
          </a:p>
        </p:txBody>
      </p:sp>
      <p:sp>
        <p:nvSpPr>
          <p:cNvPr id="2105500109" name="Text">
    </p:cNvPr>
          <p:cNvSpPr>
            <a:spLocks noGrp="1"/>
          </p:cNvSpPr>
          <p:nvPr/>
        </p:nvSpPr>
        <p:spPr>
          <a:xfrm rot="0">
            <a:off x="39243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101.4</a:t>
            </a:r>
          </a:p>
        </p:txBody>
      </p:sp>
      <p:sp>
        <p:nvSpPr>
          <p:cNvPr id="904796697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586382072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521028021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1627120128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951230398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461030918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1218619028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778462157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1143095175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611900163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054337705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11731469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749787606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039232024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888126317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27663169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708490296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947065904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13 of 20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835542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Custom 2)</a:t>
            </a:r>
          </a:p>
        </p:txBody>
      </p:sp>
      <p:sp>
        <p:nvSpPr>
          <p:cNvPr id="818480022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560970719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60593060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480310742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712819509" name="Picture">
    </p:cNvPr>
          <p:cNvPicPr>
            <a:picLocks noChangeAspect="1"/>
          </p:cNvPicPr>
          <p:nvPr/>
        </p:nvPicPr>
        <p:blipFill>
          <a:blip r:embed="img_11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339199728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508229358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2061334365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107.0</a:t>
            </a:r>
          </a:p>
        </p:txBody>
      </p:sp>
      <p:sp>
        <p:nvSpPr>
          <p:cNvPr id="1640479151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106.0</a:t>
            </a:r>
          </a:p>
        </p:txBody>
      </p:sp>
      <p:sp>
        <p:nvSpPr>
          <p:cNvPr id="2138030671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106.6</a:t>
            </a:r>
          </a:p>
        </p:txBody>
      </p:sp>
      <p:sp>
        <p:nvSpPr>
          <p:cNvPr id="37622246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86</a:t>
            </a:r>
          </a:p>
        </p:txBody>
      </p:sp>
      <p:sp>
        <p:nvSpPr>
          <p:cNvPr id="956896304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106.8</a:t>
            </a:r>
          </a:p>
        </p:txBody>
      </p:sp>
      <p:sp>
        <p:nvSpPr>
          <p:cNvPr id="51148945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103.0</a:t>
            </a:r>
          </a:p>
        </p:txBody>
      </p:sp>
      <p:sp>
        <p:nvSpPr>
          <p:cNvPr id="666859815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Other </a:t>
            </a:r>
          </a:p>
        </p:txBody>
      </p:sp>
      <p:sp>
        <p:nvSpPr>
          <p:cNvPr id="195757012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107.7</a:t>
            </a:r>
          </a:p>
        </p:txBody>
      </p:sp>
      <p:sp>
        <p:nvSpPr>
          <p:cNvPr id="143153480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106.4</a:t>
            </a:r>
          </a:p>
        </p:txBody>
      </p:sp>
      <p:sp>
        <p:nvSpPr>
          <p:cNvPr id="798853720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106.7</a:t>
            </a:r>
          </a:p>
        </p:txBody>
      </p:sp>
      <p:sp>
        <p:nvSpPr>
          <p:cNvPr id="266710996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83</a:t>
            </a:r>
          </a:p>
        </p:txBody>
      </p:sp>
      <p:sp>
        <p:nvSpPr>
          <p:cNvPr id="813338483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107.4</a:t>
            </a:r>
          </a:p>
        </p:txBody>
      </p:sp>
      <p:sp>
        <p:nvSpPr>
          <p:cNvPr id="1046470626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103.3</a:t>
            </a:r>
          </a:p>
        </p:txBody>
      </p:sp>
      <p:sp>
        <p:nvSpPr>
          <p:cNvPr id="140742252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Emirati </a:t>
            </a:r>
          </a:p>
        </p:txBody>
      </p:sp>
      <p:sp>
        <p:nvSpPr>
          <p:cNvPr id="1075534017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87.3</a:t>
            </a:r>
          </a:p>
        </p:txBody>
      </p:sp>
      <p:sp>
        <p:nvSpPr>
          <p:cNvPr id="1130366920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94.3</a:t>
            </a:r>
          </a:p>
        </p:txBody>
      </p:sp>
      <p:sp>
        <p:nvSpPr>
          <p:cNvPr id="1436483078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104.3</a:t>
            </a:r>
          </a:p>
        </p:txBody>
      </p:sp>
      <p:sp>
        <p:nvSpPr>
          <p:cNvPr id="959932372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</a:t>
            </a:r>
          </a:p>
        </p:txBody>
      </p:sp>
      <p:sp>
        <p:nvSpPr>
          <p:cNvPr id="1686219940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92.3</a:t>
            </a:r>
          </a:p>
        </p:txBody>
      </p:sp>
      <p:sp>
        <p:nvSpPr>
          <p:cNvPr id="2104325768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92.7</a:t>
            </a:r>
          </a:p>
        </p:txBody>
      </p:sp>
      <p:sp>
        <p:nvSpPr>
          <p:cNvPr id="495000333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118948253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2003496461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221435067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70010818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998263217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313132686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486118452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1958008154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03637650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596533879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136735088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99121726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79631255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480190704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321616702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95571015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312069195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14 of 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872969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20316242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782739733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061206233" name="Picture">
    </p:cNvPr>
          <p:cNvPicPr>
            <a:picLocks noChangeAspect="1"/>
          </p:cNvPicPr>
          <p:nvPr/>
        </p:nvPicPr>
        <p:blipFill>
          <a:blip r:embed="img_12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768215154" name="Picture">
    </p:cNvPr>
          <p:cNvPicPr>
            <a:picLocks noChangeAspect="1"/>
          </p:cNvPicPr>
          <p:nvPr/>
        </p:nvPicPr>
        <p:blipFill>
          <a:blip r:embed="img_12_0_3.png"/>
          <a:srcRect/>
          <a:stretch>
            <a:fillRect l="0" t="0" r="0" b="0"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376286012" name="Picture">
    </p:cNvPr>
          <p:cNvPicPr>
            <a:picLocks noChangeAspect="1"/>
          </p:cNvPicPr>
          <p:nvPr/>
        </p:nvPicPr>
        <p:blipFill>
          <a:blip r:embed="img_12_0_4.png"/>
          <a:srcRect/>
          <a:stretch>
            <a:fillRect l="0" t="0" r="0" b="0"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562708625" name="Picture">
    </p:cNvPr>
          <p:cNvPicPr>
            <a:picLocks noChangeAspect="1"/>
          </p:cNvPicPr>
          <p:nvPr/>
        </p:nvPicPr>
        <p:blipFill>
          <a:blip r:embed="img_12_0_5.png"/>
          <a:srcRect/>
          <a:stretch>
            <a:fillRect l="0" t="0" r="0" b="0"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96096933" name="Picture">
    </p:cNvPr>
          <p:cNvPicPr>
            <a:picLocks noChangeAspect="1"/>
          </p:cNvPicPr>
          <p:nvPr/>
        </p:nvPicPr>
        <p:blipFill>
          <a:blip r:embed="img_12_0_6.png"/>
          <a:srcRect/>
          <a:stretch>
            <a:fillRect l="0" t="0" r="0" b="0"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841469696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401365177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291373190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639467748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15 of 20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765979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Student profiles</a:t>
            </a:r>
          </a:p>
        </p:txBody>
      </p:sp>
      <p:sp>
        <p:nvSpPr>
          <p:cNvPr id="652787485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052791519" name="Text">
    </p:cNvPr>
          <p:cNvSpPr>
            <a:spLocks noGrp="1"/>
          </p:cNvSpPr>
          <p:nvPr/>
        </p:nvSpPr>
        <p:spPr>
          <a:xfrm rot="0">
            <a:off x="685800" y="1219200"/>
            <a:ext cx="9245600" cy="2413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analysis of </a:t>
            </a:r>
            <a:r>
              <a:rPr sz="2000" i="1">
</a:rPr>
              <a:t>CAT4</a:t>
            </a:r>
            <a:r>
              <a:rPr sz="2000">
</a:rPr>
              <a:t> scores allows all students to be assigned a profile; that is, they are assigned to one of seven broad descriptions of their preferences for learning.</a:t>
            </a:r>
            <a:br/>
            <a:br/>
            <a:r>
              <a:rPr sz="2000">
</a:rPr>
              <a:t>The Verbal Reasoning and Spatial Ability Batteries form the basis of this analysis and the profiles are expressed as a mild, moderate or extreme bias for verbal or spatial learning or where no bias is discernable (that is, when scores on both batteries are similar), as an even profile.</a:t>
            </a:r>
          </a:p>
        </p:txBody>
      </p:sp>
      <p:sp>
        <p:nvSpPr>
          <p:cNvPr id="1942270778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993531446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243152428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614598459" name="Picture">
    </p:cNvPr>
          <p:cNvPicPr>
            <a:picLocks noChangeAspect="1"/>
          </p:cNvPicPr>
          <p:nvPr/>
        </p:nvPicPr>
        <p:blipFill>
          <a:blip r:embed="img_13_0_5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952936921" name="Text">
    </p:cNvPr>
          <p:cNvSpPr>
            <a:spLocks noGrp="1"/>
          </p:cNvSpPr>
          <p:nvPr/>
        </p:nvSpPr>
        <p:spPr>
          <a:xfrm rot="0">
            <a:off x="1765300" y="4597400"/>
            <a:ext cx="1473200" cy="215900"/>
          </a:xfrm>
          <a:prstGeom prst="rect">
            <a:avLst/>
          </a:prstGeom>
          <a:solidFill>
            <a:srgbClr val="EDB19B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Extreme verbal bias</a:t>
            </a:r>
          </a:p>
        </p:txBody>
      </p:sp>
      <p:sp>
        <p:nvSpPr>
          <p:cNvPr id="77791921" name="Text">
    </p:cNvPr>
          <p:cNvSpPr>
            <a:spLocks noGrp="1"/>
          </p:cNvSpPr>
          <p:nvPr/>
        </p:nvSpPr>
        <p:spPr>
          <a:xfrm rot="0">
            <a:off x="1765300" y="5029200"/>
            <a:ext cx="1473200" cy="215900"/>
          </a:xfrm>
          <a:prstGeom prst="rect">
            <a:avLst/>
          </a:prstGeom>
          <a:solidFill>
            <a:srgbClr val="FDE7A7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Mild verbal bias</a:t>
            </a:r>
          </a:p>
        </p:txBody>
      </p:sp>
      <p:sp>
        <p:nvSpPr>
          <p:cNvPr id="1778758871" name="Text">
    </p:cNvPr>
          <p:cNvSpPr>
            <a:spLocks noGrp="1"/>
          </p:cNvSpPr>
          <p:nvPr/>
        </p:nvSpPr>
        <p:spPr>
          <a:xfrm rot="0">
            <a:off x="1765300" y="5461000"/>
            <a:ext cx="1473200" cy="215900"/>
          </a:xfrm>
          <a:prstGeom prst="rect">
            <a:avLst/>
          </a:prstGeom>
          <a:solidFill>
            <a:srgbClr val="C8E1B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Mild spatial bias</a:t>
            </a:r>
          </a:p>
        </p:txBody>
      </p:sp>
      <p:sp>
        <p:nvSpPr>
          <p:cNvPr id="480495010" name="Text">
    </p:cNvPr>
          <p:cNvSpPr>
            <a:spLocks noGrp="1"/>
          </p:cNvSpPr>
          <p:nvPr/>
        </p:nvSpPr>
        <p:spPr>
          <a:xfrm rot="0">
            <a:off x="3238500" y="4127500"/>
            <a:ext cx="1409700" cy="2540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</a:t>
            </a:r>
          </a:p>
        </p:txBody>
      </p:sp>
      <p:sp>
        <p:nvSpPr>
          <p:cNvPr id="1141120350" name="Text">
    </p:cNvPr>
          <p:cNvSpPr>
            <a:spLocks noGrp="1"/>
          </p:cNvSpPr>
          <p:nvPr/>
        </p:nvSpPr>
        <p:spPr>
          <a:xfrm rot="0">
            <a:off x="3238500" y="4381500"/>
            <a:ext cx="1409700" cy="2159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%</a:t>
            </a:r>
          </a:p>
        </p:txBody>
      </p:sp>
      <p:sp>
        <p:nvSpPr>
          <p:cNvPr id="1780754740" name="Text">
    </p:cNvPr>
          <p:cNvSpPr>
            <a:spLocks noGrp="1"/>
          </p:cNvSpPr>
          <p:nvPr/>
        </p:nvSpPr>
        <p:spPr>
          <a:xfrm rot="0">
            <a:off x="4648200" y="4127500"/>
            <a:ext cx="3390900" cy="2540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Group</a:t>
            </a:r>
          </a:p>
        </p:txBody>
      </p:sp>
      <p:sp>
        <p:nvSpPr>
          <p:cNvPr id="1812810588" name="Text">
    </p:cNvPr>
          <p:cNvSpPr>
            <a:spLocks noGrp="1"/>
          </p:cNvSpPr>
          <p:nvPr/>
        </p:nvSpPr>
        <p:spPr>
          <a:xfrm rot="0">
            <a:off x="6324600" y="4381500"/>
            <a:ext cx="1714500" cy="2159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 students</a:t>
            </a:r>
          </a:p>
        </p:txBody>
      </p:sp>
      <p:sp>
        <p:nvSpPr>
          <p:cNvPr id="1557052527" name="Text">
    </p:cNvPr>
          <p:cNvSpPr>
            <a:spLocks noGrp="1"/>
          </p:cNvSpPr>
          <p:nvPr/>
        </p:nvSpPr>
        <p:spPr>
          <a:xfrm rot="0">
            <a:off x="4648200" y="4381500"/>
            <a:ext cx="1676400" cy="2159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%</a:t>
            </a:r>
          </a:p>
        </p:txBody>
      </p:sp>
      <p:sp>
        <p:nvSpPr>
          <p:cNvPr id="146098947" name="Text">
    </p:cNvPr>
          <p:cNvSpPr>
            <a:spLocks noGrp="1"/>
          </p:cNvSpPr>
          <p:nvPr/>
        </p:nvSpPr>
        <p:spPr>
          <a:xfrm rot="0">
            <a:off x="4648200" y="54610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12%</a:t>
            </a:r>
          </a:p>
        </p:txBody>
      </p:sp>
      <p:sp>
        <p:nvSpPr>
          <p:cNvPr id="911193708" name="Text">
    </p:cNvPr>
          <p:cNvSpPr>
            <a:spLocks noGrp="1"/>
          </p:cNvSpPr>
          <p:nvPr/>
        </p:nvSpPr>
        <p:spPr>
          <a:xfrm rot="0">
            <a:off x="3238500" y="54610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11%</a:t>
            </a:r>
          </a:p>
        </p:txBody>
      </p:sp>
      <p:sp>
        <p:nvSpPr>
          <p:cNvPr id="726763599" name="Text">
    </p:cNvPr>
          <p:cNvSpPr>
            <a:spLocks noGrp="1"/>
          </p:cNvSpPr>
          <p:nvPr/>
        </p:nvSpPr>
        <p:spPr>
          <a:xfrm rot="0">
            <a:off x="6324600" y="54610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</a:t>
            </a:r>
          </a:p>
        </p:txBody>
      </p:sp>
      <p:sp>
        <p:nvSpPr>
          <p:cNvPr id="1976307904" name="Text">
    </p:cNvPr>
          <p:cNvSpPr>
            <a:spLocks noGrp="1"/>
          </p:cNvSpPr>
          <p:nvPr/>
        </p:nvSpPr>
        <p:spPr>
          <a:xfrm rot="0">
            <a:off x="3238500" y="45974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677374379" name="Text">
    </p:cNvPr>
          <p:cNvSpPr>
            <a:spLocks noGrp="1"/>
          </p:cNvSpPr>
          <p:nvPr/>
        </p:nvSpPr>
        <p:spPr>
          <a:xfrm rot="0">
            <a:off x="4648200" y="45974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0%</a:t>
            </a:r>
          </a:p>
        </p:txBody>
      </p:sp>
      <p:sp>
        <p:nvSpPr>
          <p:cNvPr id="820375106" name="Text">
    </p:cNvPr>
          <p:cNvSpPr>
            <a:spLocks noGrp="1"/>
          </p:cNvSpPr>
          <p:nvPr/>
        </p:nvSpPr>
        <p:spPr>
          <a:xfrm rot="0">
            <a:off x="6324600" y="45974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</a:t>
            </a:r>
          </a:p>
        </p:txBody>
      </p:sp>
      <p:sp>
        <p:nvSpPr>
          <p:cNvPr id="1199392802" name="Text">
    </p:cNvPr>
          <p:cNvSpPr>
            <a:spLocks noGrp="1"/>
          </p:cNvSpPr>
          <p:nvPr/>
        </p:nvSpPr>
        <p:spPr>
          <a:xfrm rot="0">
            <a:off x="6324600" y="48133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</a:t>
            </a:r>
          </a:p>
        </p:txBody>
      </p:sp>
      <p:sp>
        <p:nvSpPr>
          <p:cNvPr id="1913312472" name="Text">
    </p:cNvPr>
          <p:cNvSpPr>
            <a:spLocks noGrp="1"/>
          </p:cNvSpPr>
          <p:nvPr/>
        </p:nvSpPr>
        <p:spPr>
          <a:xfrm rot="0">
            <a:off x="4648200" y="48133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0%</a:t>
            </a:r>
          </a:p>
        </p:txBody>
      </p:sp>
      <p:sp>
        <p:nvSpPr>
          <p:cNvPr id="622586726" name="Text">
    </p:cNvPr>
          <p:cNvSpPr>
            <a:spLocks noGrp="1"/>
          </p:cNvSpPr>
          <p:nvPr/>
        </p:nvSpPr>
        <p:spPr>
          <a:xfrm rot="0">
            <a:off x="6324600" y="52451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58</a:t>
            </a:r>
          </a:p>
        </p:txBody>
      </p:sp>
      <p:sp>
        <p:nvSpPr>
          <p:cNvPr id="1274775698" name="Text">
    </p:cNvPr>
          <p:cNvSpPr>
            <a:spLocks noGrp="1"/>
          </p:cNvSpPr>
          <p:nvPr/>
        </p:nvSpPr>
        <p:spPr>
          <a:xfrm rot="0">
            <a:off x="6324600" y="50292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</a:t>
            </a:r>
          </a:p>
        </p:txBody>
      </p:sp>
      <p:sp>
        <p:nvSpPr>
          <p:cNvPr id="1858293814" name="Text">
    </p:cNvPr>
          <p:cNvSpPr>
            <a:spLocks noGrp="1"/>
          </p:cNvSpPr>
          <p:nvPr/>
        </p:nvSpPr>
        <p:spPr>
          <a:xfrm rot="0">
            <a:off x="3238500" y="52451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66%</a:t>
            </a:r>
          </a:p>
        </p:txBody>
      </p:sp>
      <p:sp>
        <p:nvSpPr>
          <p:cNvPr id="1489453577" name="Text">
    </p:cNvPr>
          <p:cNvSpPr>
            <a:spLocks noGrp="1"/>
          </p:cNvSpPr>
          <p:nvPr/>
        </p:nvSpPr>
        <p:spPr>
          <a:xfrm rot="0">
            <a:off x="4648200" y="50292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8%</a:t>
            </a:r>
          </a:p>
        </p:txBody>
      </p:sp>
      <p:sp>
        <p:nvSpPr>
          <p:cNvPr id="29395560" name="Text">
    </p:cNvPr>
          <p:cNvSpPr>
            <a:spLocks noGrp="1"/>
          </p:cNvSpPr>
          <p:nvPr/>
        </p:nvSpPr>
        <p:spPr>
          <a:xfrm rot="0">
            <a:off x="3238500" y="50292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11%</a:t>
            </a:r>
          </a:p>
        </p:txBody>
      </p:sp>
      <p:sp>
        <p:nvSpPr>
          <p:cNvPr id="129938110" name="Text">
    </p:cNvPr>
          <p:cNvSpPr>
            <a:spLocks noGrp="1"/>
          </p:cNvSpPr>
          <p:nvPr/>
        </p:nvSpPr>
        <p:spPr>
          <a:xfrm rot="0">
            <a:off x="4648200" y="52451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67%</a:t>
            </a:r>
          </a:p>
        </p:txBody>
      </p:sp>
      <p:sp>
        <p:nvSpPr>
          <p:cNvPr id="2026429418" name="Text">
    </p:cNvPr>
          <p:cNvSpPr>
            <a:spLocks noGrp="1"/>
          </p:cNvSpPr>
          <p:nvPr/>
        </p:nvSpPr>
        <p:spPr>
          <a:xfrm rot="0">
            <a:off x="6324600" y="56769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</a:t>
            </a:r>
          </a:p>
        </p:txBody>
      </p:sp>
      <p:sp>
        <p:nvSpPr>
          <p:cNvPr id="1256070553" name="Text">
    </p:cNvPr>
          <p:cNvSpPr>
            <a:spLocks noGrp="1"/>
          </p:cNvSpPr>
          <p:nvPr/>
        </p:nvSpPr>
        <p:spPr>
          <a:xfrm rot="0">
            <a:off x="4648200" y="56769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3%</a:t>
            </a:r>
          </a:p>
        </p:txBody>
      </p:sp>
      <p:sp>
        <p:nvSpPr>
          <p:cNvPr id="1013534261" name="Text">
    </p:cNvPr>
          <p:cNvSpPr>
            <a:spLocks noGrp="1"/>
          </p:cNvSpPr>
          <p:nvPr/>
        </p:nvSpPr>
        <p:spPr>
          <a:xfrm rot="0">
            <a:off x="6324600" y="58928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</a:t>
            </a:r>
          </a:p>
        </p:txBody>
      </p:sp>
      <p:sp>
        <p:nvSpPr>
          <p:cNvPr id="630036623" name="Text">
    </p:cNvPr>
          <p:cNvSpPr>
            <a:spLocks noGrp="1"/>
          </p:cNvSpPr>
          <p:nvPr/>
        </p:nvSpPr>
        <p:spPr>
          <a:xfrm rot="0">
            <a:off x="1765300" y="5892800"/>
            <a:ext cx="1473200" cy="215900"/>
          </a:xfrm>
          <a:prstGeom prst="rect">
            <a:avLst/>
          </a:prstGeom>
          <a:solidFill>
            <a:srgbClr val="BE99C1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Extreme spatial bias</a:t>
            </a:r>
          </a:p>
        </p:txBody>
      </p:sp>
      <p:sp>
        <p:nvSpPr>
          <p:cNvPr id="1931143051" name="Text">
    </p:cNvPr>
          <p:cNvSpPr>
            <a:spLocks noGrp="1"/>
          </p:cNvSpPr>
          <p:nvPr/>
        </p:nvSpPr>
        <p:spPr>
          <a:xfrm rot="0">
            <a:off x="4648200" y="58928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9%</a:t>
            </a:r>
          </a:p>
        </p:txBody>
      </p:sp>
      <p:sp>
        <p:nvSpPr>
          <p:cNvPr id="1800901046" name="Text">
    </p:cNvPr>
          <p:cNvSpPr>
            <a:spLocks noGrp="1"/>
          </p:cNvSpPr>
          <p:nvPr/>
        </p:nvSpPr>
        <p:spPr>
          <a:xfrm rot="0">
            <a:off x="1765300" y="4813300"/>
            <a:ext cx="1473200" cy="215900"/>
          </a:xfrm>
          <a:prstGeom prst="rect">
            <a:avLst/>
          </a:prstGeom>
          <a:solidFill>
            <a:srgbClr val="FCC69A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Moderate verbal bias</a:t>
            </a:r>
          </a:p>
        </p:txBody>
      </p:sp>
      <p:sp>
        <p:nvSpPr>
          <p:cNvPr id="1109359304" name="Text">
    </p:cNvPr>
          <p:cNvSpPr>
            <a:spLocks noGrp="1"/>
          </p:cNvSpPr>
          <p:nvPr/>
        </p:nvSpPr>
        <p:spPr>
          <a:xfrm rot="0">
            <a:off x="3238500" y="48133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4%</a:t>
            </a:r>
          </a:p>
        </p:txBody>
      </p:sp>
      <p:sp>
        <p:nvSpPr>
          <p:cNvPr id="548799074" name="Text">
    </p:cNvPr>
          <p:cNvSpPr>
            <a:spLocks noGrp="1"/>
          </p:cNvSpPr>
          <p:nvPr/>
        </p:nvSpPr>
        <p:spPr>
          <a:xfrm rot="0">
            <a:off x="3238500" y="58928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223772853" name="Text">
    </p:cNvPr>
          <p:cNvSpPr>
            <a:spLocks noGrp="1"/>
          </p:cNvSpPr>
          <p:nvPr/>
        </p:nvSpPr>
        <p:spPr>
          <a:xfrm rot="0">
            <a:off x="1765300" y="5676900"/>
            <a:ext cx="1473200" cy="215900"/>
          </a:xfrm>
          <a:prstGeom prst="rect">
            <a:avLst/>
          </a:prstGeom>
          <a:solidFill>
            <a:srgbClr val="AABFD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Moderate spatial bias</a:t>
            </a:r>
          </a:p>
        </p:txBody>
      </p:sp>
      <p:sp>
        <p:nvSpPr>
          <p:cNvPr id="706474474" name="Text">
    </p:cNvPr>
          <p:cNvSpPr>
            <a:spLocks noGrp="1"/>
          </p:cNvSpPr>
          <p:nvPr/>
        </p:nvSpPr>
        <p:spPr>
          <a:xfrm rot="0">
            <a:off x="3238500" y="56769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4%</a:t>
            </a:r>
          </a:p>
        </p:txBody>
      </p:sp>
      <p:sp>
        <p:nvSpPr>
          <p:cNvPr id="279400255" name="Text">
    </p:cNvPr>
          <p:cNvSpPr>
            <a:spLocks noGrp="1"/>
          </p:cNvSpPr>
          <p:nvPr/>
        </p:nvSpPr>
        <p:spPr>
          <a:xfrm rot="0">
            <a:off x="1765300" y="5245100"/>
            <a:ext cx="1473200" cy="215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 bias or even profile</a:t>
            </a:r>
          </a:p>
        </p:txBody>
      </p:sp>
      <p:sp>
        <p:nvSpPr>
          <p:cNvPr id="1480833443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179691418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504633222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750618729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16 of 20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014403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Distribution of profiles within the group</a:t>
            </a:r>
          </a:p>
        </p:txBody>
      </p:sp>
      <p:sp>
        <p:nvSpPr>
          <p:cNvPr id="1062276316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646485501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7540065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24337282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547814715" name="Picture">
    </p:cNvPr>
          <p:cNvPicPr>
            <a:picLocks noChangeAspect="1"/>
          </p:cNvPicPr>
          <p:nvPr/>
        </p:nvPicPr>
        <p:blipFill>
          <a:blip r:embed="img_14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859520316" name="Picture">
    </p:cNvPr>
          <p:cNvPicPr>
            <a:picLocks noChangeAspect="1"/>
          </p:cNvPicPr>
          <p:nvPr/>
        </p:nvPicPr>
        <p:blipFill>
          <a:blip r:embed="img_14_0_5.png"/>
          <a:srcRect/>
          <a:stretch>
            <a:fillRect l="0" t="0" r="0" b="0"/>
          </a:stretch>
        </p:blipFill>
        <p:spPr>
          <a:xfrm>
            <a:off x="3086100" y="1270000"/>
            <a:ext cx="6832600" cy="5105400"/>
          </a:xfrm>
          <a:prstGeom prst="rect">
            <a:avLst/>
          </a:prstGeom>
        </p:spPr>
      </p:pic>
      <p:sp>
        <p:nvSpPr>
          <p:cNvPr id="1982941290" name="Rectangle"/>
          <p:cNvSpPr>
            <a:spLocks noGrp="1"/>
          </p:cNvSpPr>
          <p:nvPr/>
        </p:nvSpPr>
        <p:spPr>
          <a:xfrm>
            <a:off x="749300" y="1701800"/>
            <a:ext cx="203200" cy="203200"/>
          </a:xfrm>
          <a:prstGeom prst="rect">
            <a:avLst/>
          </a:prstGeom>
          <a:solidFill>
            <a:srgbClr val="EDB19B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495543237" name="Rectangle"/>
          <p:cNvSpPr>
            <a:spLocks noGrp="1"/>
          </p:cNvSpPr>
          <p:nvPr/>
        </p:nvSpPr>
        <p:spPr>
          <a:xfrm>
            <a:off x="749300" y="1981200"/>
            <a:ext cx="203200" cy="203200"/>
          </a:xfrm>
          <a:prstGeom prst="rect">
            <a:avLst/>
          </a:prstGeom>
          <a:solidFill>
            <a:srgbClr val="FCC69A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653601193" name="Rectangle"/>
          <p:cNvSpPr>
            <a:spLocks noGrp="1"/>
          </p:cNvSpPr>
          <p:nvPr/>
        </p:nvSpPr>
        <p:spPr>
          <a:xfrm>
            <a:off x="749300" y="2286000"/>
            <a:ext cx="203200" cy="203200"/>
          </a:xfrm>
          <a:prstGeom prst="rect">
            <a:avLst/>
          </a:prstGeom>
          <a:solidFill>
            <a:srgbClr val="FDE7A7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696396346" name="Rectangle"/>
          <p:cNvSpPr>
            <a:spLocks noGrp="1"/>
          </p:cNvSpPr>
          <p:nvPr/>
        </p:nvSpPr>
        <p:spPr>
          <a:xfrm>
            <a:off x="774700" y="2603500"/>
            <a:ext cx="165100" cy="165100"/>
          </a:xfrm>
          <a:prstGeom prst="rect">
            <a:avLst/>
          </a:prstGeom>
          <a:solidFill>
            <a:srgbClr val="FFFFFF"/>
          </a:solidFill>
          <a:ln w="25400">
            <a:solidFill>
              <a:srgbClr val="94959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547511072" name="Rectangle"/>
          <p:cNvSpPr>
            <a:spLocks noGrp="1"/>
          </p:cNvSpPr>
          <p:nvPr/>
        </p:nvSpPr>
        <p:spPr>
          <a:xfrm>
            <a:off x="749300" y="2895600"/>
            <a:ext cx="203200" cy="203200"/>
          </a:xfrm>
          <a:prstGeom prst="rect">
            <a:avLst/>
          </a:prstGeom>
          <a:solidFill>
            <a:srgbClr val="C8E1BF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51159709" name="Rectangle"/>
          <p:cNvSpPr>
            <a:spLocks noGrp="1"/>
          </p:cNvSpPr>
          <p:nvPr/>
        </p:nvSpPr>
        <p:spPr>
          <a:xfrm>
            <a:off x="749300" y="3200400"/>
            <a:ext cx="203200" cy="203200"/>
          </a:xfrm>
          <a:prstGeom prst="rect">
            <a:avLst/>
          </a:prstGeom>
          <a:solidFill>
            <a:srgbClr val="AABFDF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847770363" name="Rectangle"/>
          <p:cNvSpPr>
            <a:spLocks noGrp="1"/>
          </p:cNvSpPr>
          <p:nvPr/>
        </p:nvSpPr>
        <p:spPr>
          <a:xfrm>
            <a:off x="749300" y="3505200"/>
            <a:ext cx="203200" cy="203200"/>
          </a:xfrm>
          <a:prstGeom prst="rect">
            <a:avLst/>
          </a:prstGeom>
          <a:solidFill>
            <a:srgbClr val="BE99C1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069976743" name="Text">
    </p:cNvPr>
          <p:cNvSpPr>
            <a:spLocks noGrp="1"/>
          </p:cNvSpPr>
          <p:nvPr/>
        </p:nvSpPr>
        <p:spPr>
          <a:xfrm rot="0">
            <a:off x="952500" y="17018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Extreme verbal bias</a:t>
            </a:r>
          </a:p>
        </p:txBody>
      </p:sp>
      <p:sp>
        <p:nvSpPr>
          <p:cNvPr id="864038201" name="Text">
    </p:cNvPr>
          <p:cNvSpPr>
            <a:spLocks noGrp="1"/>
          </p:cNvSpPr>
          <p:nvPr/>
        </p:nvSpPr>
        <p:spPr>
          <a:xfrm rot="0">
            <a:off x="952500" y="19812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Moderate verbal bias</a:t>
            </a:r>
          </a:p>
        </p:txBody>
      </p:sp>
      <p:sp>
        <p:nvSpPr>
          <p:cNvPr id="605623193" name="Text">
    </p:cNvPr>
          <p:cNvSpPr>
            <a:spLocks noGrp="1"/>
          </p:cNvSpPr>
          <p:nvPr/>
        </p:nvSpPr>
        <p:spPr>
          <a:xfrm rot="0">
            <a:off x="952500" y="22860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Mild verbal bias</a:t>
            </a:r>
          </a:p>
        </p:txBody>
      </p:sp>
      <p:sp>
        <p:nvSpPr>
          <p:cNvPr id="1784001618" name="Text">
    </p:cNvPr>
          <p:cNvSpPr>
            <a:spLocks noGrp="1"/>
          </p:cNvSpPr>
          <p:nvPr/>
        </p:nvSpPr>
        <p:spPr>
          <a:xfrm rot="0">
            <a:off x="952500" y="25908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 bias</a:t>
            </a:r>
          </a:p>
        </p:txBody>
      </p:sp>
      <p:sp>
        <p:nvSpPr>
          <p:cNvPr id="548514312" name="Text">
    </p:cNvPr>
          <p:cNvSpPr>
            <a:spLocks noGrp="1"/>
          </p:cNvSpPr>
          <p:nvPr/>
        </p:nvSpPr>
        <p:spPr>
          <a:xfrm rot="0">
            <a:off x="952500" y="28956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Mild spatial bias</a:t>
            </a:r>
          </a:p>
        </p:txBody>
      </p:sp>
      <p:sp>
        <p:nvSpPr>
          <p:cNvPr id="1880228860" name="Text">
    </p:cNvPr>
          <p:cNvSpPr>
            <a:spLocks noGrp="1"/>
          </p:cNvSpPr>
          <p:nvPr/>
        </p:nvSpPr>
        <p:spPr>
          <a:xfrm rot="0">
            <a:off x="952500" y="32004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Moderate spatial bias</a:t>
            </a:r>
          </a:p>
        </p:txBody>
      </p:sp>
      <p:sp>
        <p:nvSpPr>
          <p:cNvPr id="784584415" name="Text">
    </p:cNvPr>
          <p:cNvSpPr>
            <a:spLocks noGrp="1"/>
          </p:cNvSpPr>
          <p:nvPr/>
        </p:nvSpPr>
        <p:spPr>
          <a:xfrm rot="0">
            <a:off x="952500" y="35052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Extreme spatial bias</a:t>
            </a:r>
          </a:p>
        </p:txBody>
      </p:sp>
      <p:sp>
        <p:nvSpPr>
          <p:cNvPr id="960670325" name="Text">
    </p:cNvPr>
          <p:cNvSpPr>
            <a:spLocks noGrp="1"/>
          </p:cNvSpPr>
          <p:nvPr/>
        </p:nvSpPr>
        <p:spPr>
          <a:xfrm rot="0">
            <a:off x="952500" y="37846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Males</a:t>
            </a:r>
          </a:p>
        </p:txBody>
      </p:sp>
      <p:sp>
        <p:nvSpPr>
          <p:cNvPr id="1204094129" name="Text">
    </p:cNvPr>
          <p:cNvSpPr>
            <a:spLocks noGrp="1"/>
          </p:cNvSpPr>
          <p:nvPr/>
        </p:nvSpPr>
        <p:spPr>
          <a:xfrm rot="0">
            <a:off x="952500" y="40894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Females</a:t>
            </a:r>
          </a:p>
        </p:txBody>
      </p:sp>
      <p:pic>
        <p:nvPicPr>
          <p:cNvPr id="636069413" name="Picture">
    </p:cNvPr>
          <p:cNvPicPr>
            <a:picLocks noChangeAspect="1"/>
          </p:cNvPicPr>
          <p:nvPr/>
        </p:nvPicPr>
        <p:blipFill>
          <a:blip r:embed="img_14_0_22.png"/>
          <a:srcRect/>
          <a:stretch>
            <a:fillRect l="0" t="0" r="0" b="0"/>
          </a:stretch>
        </p:blipFill>
        <p:spPr>
          <a:xfrm>
            <a:off x="825500" y="4127500"/>
            <a:ext cx="88900" cy="88900"/>
          </a:xfrm>
          <a:prstGeom prst="rect">
            <a:avLst/>
          </a:prstGeom>
        </p:spPr>
      </p:pic>
      <p:sp>
        <p:nvSpPr>
          <p:cNvPr id="245029525" name="Text">
    </p:cNvPr>
          <p:cNvSpPr>
            <a:spLocks noGrp="1"/>
          </p:cNvSpPr>
          <p:nvPr/>
        </p:nvSpPr>
        <p:spPr>
          <a:xfrm rot="0">
            <a:off x="825500" y="3771900"/>
            <a:ext cx="279400" cy="2794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1500">
                <a:solidFill>
                  <a:srgbClr val="009FEE"/>
                </a:solidFill>
                <a:latin typeface="SansSerif"/>
                <a:ea typeface="SansSerif"/>
                <a:cs typeface="SansSerif"/>
              </a:defRPr>
            </a:pPr>
            <a:r>
              <a:rPr sz="1500">
                <a:solidFill>
                  <a:srgbClr val="009FEE"/>
                </a:solidFill>
              </a:rPr>
              <a:t>•</a:t>
            </a:r>
          </a:p>
        </p:txBody>
      </p:sp>
      <p:sp>
        <p:nvSpPr>
          <p:cNvPr id="1485075376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606898998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397114714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075306969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17 of 20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833409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Other reports available</a:t>
            </a:r>
          </a:p>
        </p:txBody>
      </p:sp>
      <p:sp>
        <p:nvSpPr>
          <p:cNvPr id="902712945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071984207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43747297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409505850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585588627" name="Picture">
    </p:cNvPr>
          <p:cNvPicPr>
            <a:picLocks noChangeAspect="1"/>
          </p:cNvPicPr>
          <p:nvPr/>
        </p:nvPicPr>
        <p:blipFill>
          <a:blip r:embed="img_15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863478366" name="Text">
    </p:cNvPr>
          <p:cNvSpPr>
            <a:spLocks noGrp="1"/>
          </p:cNvSpPr>
          <p:nvPr/>
        </p:nvSpPr>
        <p:spPr>
          <a:xfrm rot="0">
            <a:off x="330200" y="1117600"/>
            <a:ext cx="10033000" cy="4686300"/>
          </a:xfrm>
          <a:prstGeom prst="rect">
            <a:avLst/>
          </a:prstGeom>
        </p:spPr>
        <p:txBody>
          <a:bodyPr wrap="square" lIns="6350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Summary report for senior leaders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Group report for teachers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Individual student report for teachers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Individual report for parents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Individual report for students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Excel report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Cluster report</a:t>
            </a:r>
          </a:p>
        </p:txBody>
      </p:sp>
      <p:sp>
        <p:nvSpPr>
          <p:cNvPr id="1933894583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801259136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2039832062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028525326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18 of 20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279379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926143112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725809928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594228671" name="Picture">
    </p:cNvPr>
          <p:cNvPicPr>
            <a:picLocks noChangeAspect="1"/>
          </p:cNvPicPr>
          <p:nvPr/>
        </p:nvPicPr>
        <p:blipFill>
          <a:blip r:embed="img_16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402314947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How to make best use of your </a:t>
            </a:r>
            <a:r>
              <a:rPr sz="2200" i="1">
</a:rPr>
              <a:t>CAT4</a:t>
            </a:r>
            <a:r>
              <a:rPr sz="2200">
</a:rPr>
              <a:t> data</a:t>
            </a:r>
          </a:p>
        </p:txBody>
      </p:sp>
      <p:sp>
        <p:nvSpPr>
          <p:cNvPr id="74288404" name="Text">
    </p:cNvPr>
          <p:cNvSpPr>
            <a:spLocks noGrp="1"/>
          </p:cNvSpPr>
          <p:nvPr/>
        </p:nvSpPr>
        <p:spPr>
          <a:xfrm rot="0">
            <a:off x="457200" y="4419600"/>
            <a:ext cx="279400" cy="146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877207121" name="Text">
    </p:cNvPr>
          <p:cNvSpPr>
            <a:spLocks noGrp="1"/>
          </p:cNvSpPr>
          <p:nvPr/>
        </p:nvSpPr>
        <p:spPr>
          <a:xfrm rot="0">
            <a:off x="736600" y="4419600"/>
            <a:ext cx="9398000" cy="146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Individual reports for students</a:t>
            </a:r>
            <a:r>
              <a:rPr sz="2000">
</a:rPr>
              <a:t> can be shared with key members of staff to ensure that:</a:t>
            </a:r>
            <a:br/>
            <a:r>
              <a:rPr sz="2000">
</a:rPr>
              <a:t>– teaching is appropriate to a student's learning preferences</a:t>
            </a:r>
            <a:br/>
            <a:r>
              <a:rPr sz="2000">
</a:rPr>
              <a:t>– support or challenge is appropriate to need.</a:t>
            </a:r>
          </a:p>
        </p:txBody>
      </p:sp>
      <p:sp>
        <p:nvSpPr>
          <p:cNvPr id="744845992" name="Text">
    </p:cNvPr>
          <p:cNvSpPr>
            <a:spLocks noGrp="1"/>
          </p:cNvSpPr>
          <p:nvPr/>
        </p:nvSpPr>
        <p:spPr>
          <a:xfrm rot="0">
            <a:off x="457200" y="2717800"/>
            <a:ext cx="279400" cy="14986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944409181" name="Line"/>
          <p:cNvSpPr>
            <a:spLocks noGrp="1"/>
          </p:cNvSpPr>
          <p:nvPr/>
        </p:nvSpPr>
        <p:spPr>
          <a:xfrm flipV="1">
            <a:off x="330200" y="10668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633470090" name="Text">
    </p:cNvPr>
          <p:cNvSpPr>
            <a:spLocks noGrp="1"/>
          </p:cNvSpPr>
          <p:nvPr/>
        </p:nvSpPr>
        <p:spPr>
          <a:xfrm rot="0">
            <a:off x="457200" y="1574800"/>
            <a:ext cx="279400" cy="977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1655364451" name="Text">
    </p:cNvPr>
          <p:cNvSpPr>
            <a:spLocks noGrp="1"/>
          </p:cNvSpPr>
          <p:nvPr/>
        </p:nvSpPr>
        <p:spPr>
          <a:xfrm rot="0">
            <a:off x="736600" y="2717800"/>
            <a:ext cx="9398000" cy="14986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Individual student reports for teachers</a:t>
            </a:r>
            <a:r>
              <a:rPr sz="2000">
</a:rPr>
              <a:t> should be shared with each student and form the basis, with other data, for:</a:t>
            </a:r>
            <a:br/>
            <a:r>
              <a:rPr sz="2000">
</a:rPr>
              <a:t>– setting targets</a:t>
            </a:r>
            <a:br/>
            <a:r>
              <a:rPr sz="2000">
</a:rPr>
              <a:t>– monitoring progress</a:t>
            </a:r>
            <a:br/>
            <a:r>
              <a:rPr sz="2000">
</a:rPr>
              <a:t>– adapting learning to suit the student's preferences.</a:t>
            </a:r>
          </a:p>
        </p:txBody>
      </p:sp>
      <p:sp>
        <p:nvSpPr>
          <p:cNvPr id="1059681072" name="Text">
    </p:cNvPr>
          <p:cNvSpPr>
            <a:spLocks noGrp="1"/>
          </p:cNvSpPr>
          <p:nvPr/>
        </p:nvSpPr>
        <p:spPr>
          <a:xfrm rot="0">
            <a:off x="736600" y="1574800"/>
            <a:ext cx="9398000" cy="977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Group reports for teachers and Summary reports for senior leaders</a:t>
            </a:r>
            <a:r>
              <a:rPr sz="2000">
</a:rPr>
              <a:t> can:</a:t>
            </a:r>
            <a:br/>
            <a:r>
              <a:rPr sz="2000">
</a:rPr>
              <a:t>– inform decision making about curriculum and resources</a:t>
            </a:r>
            <a:br/>
            <a:r>
              <a:rPr sz="2000">
</a:rPr>
              <a:t>– provide a benchmark for monitoring and assessing value added.</a:t>
            </a:r>
          </a:p>
        </p:txBody>
      </p:sp>
      <p:sp>
        <p:nvSpPr>
          <p:cNvPr id="977892533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747451640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787862177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008420015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Page 19 of 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291346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092501069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473263411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786834780" name="Picture">
    </p:cNvPr>
          <p:cNvPicPr>
            <a:picLocks noChangeAspect="1"/>
          </p:cNvPicPr>
          <p:nvPr/>
        </p:nvPicPr>
        <p:blipFill>
          <a:blip r:embed="img_1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27849234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What is the </a:t>
            </a:r>
            <a:r>
              <a:rPr sz="2200" i="1">
</a:rPr>
              <a:t>Cognitive Abilities Test Fourth Edition (CAT4)</a:t>
            </a:r>
            <a:r>
              <a:rPr sz="2200">
</a:rPr>
              <a:t>?</a:t>
            </a:r>
          </a:p>
        </p:txBody>
      </p:sp>
      <p:sp>
        <p:nvSpPr>
          <p:cNvPr id="1278428838" name="Text">
    </p:cNvPr>
          <p:cNvSpPr>
            <a:spLocks noGrp="1"/>
          </p:cNvSpPr>
          <p:nvPr/>
        </p:nvSpPr>
        <p:spPr>
          <a:xfrm rot="0">
            <a:off x="330200" y="1117600"/>
            <a:ext cx="10033000" cy="4724400"/>
          </a:xfrm>
          <a:prstGeom prst="rect">
            <a:avLst/>
          </a:prstGeom>
        </p:spPr>
        <p:txBody>
          <a:bodyPr wrap="square" lIns="6350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br/>
            <a:br/>
            <a:r>
              <a:rPr sz="2000">
</a:rPr>
              <a:t>    •  Assesses </a:t>
            </a:r>
            <a:r>
              <a:rPr sz="2000" i="1">
</a:rPr>
              <a:t>developed</a:t>
            </a:r>
            <a:r>
              <a:rPr sz="2000">
</a:rPr>
              <a:t> abilities</a:t>
            </a:r>
            <a:br/>
            <a:br/>
            <a:r>
              <a:rPr sz="2000">
</a:rPr>
              <a:t>    •  Verbal Reasoning Battery – thinking with words</a:t>
            </a:r>
            <a:br/>
            <a:br/>
            <a:r>
              <a:rPr sz="2000">
</a:rPr>
              <a:t>    •  Quantitative (or Numerical) Reasoning Battery – thinking with numbers</a:t>
            </a:r>
            <a:br/>
            <a:br/>
            <a:r>
              <a:rPr sz="2000">
</a:rPr>
              <a:t>    •  Non-verbal Reasoning Battery – thinking with shapes</a:t>
            </a:r>
            <a:br/>
            <a:br/>
            <a:r>
              <a:rPr sz="2000">
</a:rPr>
              <a:t>    •  Spatial Ability Battery – thinking with shape and space</a:t>
            </a:r>
          </a:p>
        </p:txBody>
      </p:sp>
      <p:sp>
        <p:nvSpPr>
          <p:cNvPr id="979592031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393627115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86783976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436888319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535388340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2 of 20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249981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627921049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734429185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254982767" name="Picture">
    </p:cNvPr>
          <p:cNvPicPr>
            <a:picLocks noChangeAspect="1"/>
          </p:cNvPicPr>
          <p:nvPr/>
        </p:nvPicPr>
        <p:blipFill>
          <a:blip r:embed="img_16_1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265489204" name="Line"/>
          <p:cNvSpPr>
            <a:spLocks noGrp="1"/>
          </p:cNvSpPr>
          <p:nvPr/>
        </p:nvSpPr>
        <p:spPr>
          <a:xfrm flipV="1">
            <a:off x="330200" y="10668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399011740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How to make best use of your </a:t>
            </a:r>
            <a:r>
              <a:rPr sz="2200" i="1">
</a:rPr>
              <a:t>CAT4</a:t>
            </a:r>
            <a:r>
              <a:rPr sz="2200">
</a:rPr>
              <a:t> data</a:t>
            </a:r>
          </a:p>
        </p:txBody>
      </p:sp>
      <p:sp>
        <p:nvSpPr>
          <p:cNvPr id="1746368246" name="Text">
    </p:cNvPr>
          <p:cNvSpPr>
            <a:spLocks noGrp="1"/>
          </p:cNvSpPr>
          <p:nvPr/>
        </p:nvSpPr>
        <p:spPr>
          <a:xfrm rot="0">
            <a:off x="457200" y="2425700"/>
            <a:ext cx="279400" cy="1016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1552106973" name="Text">
    </p:cNvPr>
          <p:cNvSpPr>
            <a:spLocks noGrp="1"/>
          </p:cNvSpPr>
          <p:nvPr/>
        </p:nvSpPr>
        <p:spPr>
          <a:xfrm rot="0">
            <a:off x="736600" y="2425700"/>
            <a:ext cx="9398000" cy="1016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Individual reports for parents</a:t>
            </a:r>
            <a:r>
              <a:rPr sz="2000">
</a:rPr>
              <a:t> provide the parent or carer with a copy of their child's results to help them understand the process and how they can offer support at home.</a:t>
            </a:r>
          </a:p>
        </p:txBody>
      </p:sp>
      <p:sp>
        <p:nvSpPr>
          <p:cNvPr id="778035102" name="Text">
    </p:cNvPr>
          <p:cNvSpPr>
            <a:spLocks noGrp="1"/>
          </p:cNvSpPr>
          <p:nvPr/>
        </p:nvSpPr>
        <p:spPr>
          <a:xfrm rot="0">
            <a:off x="736600" y="3619500"/>
            <a:ext cx="9398000" cy="11303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Data about students' </a:t>
            </a:r>
            <a:r>
              <a:rPr sz="2000" b="1">
</a:rPr>
              <a:t>abilities</a:t>
            </a:r>
            <a:r>
              <a:rPr sz="2000">
</a:rPr>
              <a:t> based on </a:t>
            </a:r>
            <a:r>
              <a:rPr sz="2000" i="1">
</a:rPr>
              <a:t>CAT4</a:t>
            </a:r>
            <a:r>
              <a:rPr sz="2000">
</a:rPr>
              <a:t> can be used very effectively with other information such as that provided by attainment tests and teacher assessment to help set targets for learning and public examinations.</a:t>
            </a:r>
          </a:p>
        </p:txBody>
      </p:sp>
      <p:sp>
        <p:nvSpPr>
          <p:cNvPr id="408032731" name="Text">
    </p:cNvPr>
          <p:cNvSpPr>
            <a:spLocks noGrp="1"/>
          </p:cNvSpPr>
          <p:nvPr/>
        </p:nvSpPr>
        <p:spPr>
          <a:xfrm rot="0">
            <a:off x="457200" y="1574800"/>
            <a:ext cx="279400" cy="635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890825046" name="Text">
    </p:cNvPr>
          <p:cNvSpPr>
            <a:spLocks noGrp="1"/>
          </p:cNvSpPr>
          <p:nvPr/>
        </p:nvSpPr>
        <p:spPr>
          <a:xfrm rot="0">
            <a:off x="736600" y="1574800"/>
            <a:ext cx="9398000" cy="635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Individual reports for students</a:t>
            </a:r>
            <a:r>
              <a:rPr sz="2000">
</a:rPr>
              <a:t> provide each student with a copy of his or her results to take away.</a:t>
            </a:r>
          </a:p>
        </p:txBody>
      </p:sp>
      <p:sp>
        <p:nvSpPr>
          <p:cNvPr id="1988044885" name="Text">
    </p:cNvPr>
          <p:cNvSpPr>
            <a:spLocks noGrp="1"/>
          </p:cNvSpPr>
          <p:nvPr/>
        </p:nvSpPr>
        <p:spPr>
          <a:xfrm rot="0">
            <a:off x="457200" y="3619500"/>
            <a:ext cx="279400" cy="11303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372318522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937535543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865331740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664275274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Page 20 of 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49450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88565354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311737307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463057996" name="Picture">
    </p:cNvPr>
          <p:cNvPicPr>
            <a:picLocks noChangeAspect="1"/>
          </p:cNvPicPr>
          <p:nvPr/>
        </p:nvPicPr>
        <p:blipFill>
          <a:blip r:embed="img_1_1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927980622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544069440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Why use </a:t>
            </a:r>
            <a:r>
              <a:rPr sz="2200" i="1">
</a:rPr>
              <a:t>CAT4</a:t>
            </a:r>
            <a:r>
              <a:rPr sz="2200">
</a:rPr>
              <a:t>?</a:t>
            </a:r>
          </a:p>
        </p:txBody>
      </p:sp>
      <p:sp>
        <p:nvSpPr>
          <p:cNvPr id="982687732" name="Text">
    </p:cNvPr>
          <p:cNvSpPr>
            <a:spLocks noGrp="1"/>
          </p:cNvSpPr>
          <p:nvPr/>
        </p:nvSpPr>
        <p:spPr>
          <a:xfrm rot="0">
            <a:off x="330200" y="1117600"/>
            <a:ext cx="10033000" cy="4724400"/>
          </a:xfrm>
          <a:prstGeom prst="rect">
            <a:avLst/>
          </a:prstGeom>
        </p:spPr>
        <p:txBody>
          <a:bodyPr wrap="square" lIns="6350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br/>
            <a:br/>
            <a:r>
              <a:rPr sz="2000">
</a:rPr>
              <a:t>    •  Overview of performance of group of students</a:t>
            </a:r>
            <a:br/>
            <a:br/>
            <a:r>
              <a:rPr sz="2000">
</a:rPr>
              <a:t>    •  Comparison between groups of students</a:t>
            </a:r>
            <a:br/>
            <a:br/>
            <a:r>
              <a:rPr sz="2000">
</a:rPr>
              <a:t>    •  Identifying students at risk of underachievement</a:t>
            </a:r>
            <a:br/>
            <a:br/>
            <a:r>
              <a:rPr sz="2000">
</a:rPr>
              <a:t>    •  Monitoring ability profile of intakes</a:t>
            </a:r>
            <a:br/>
            <a:br/>
            <a:r>
              <a:rPr sz="2000">
</a:rPr>
              <a:t>    •  Benchmark for value added</a:t>
            </a:r>
            <a:br/>
            <a:br/>
            <a:r>
              <a:rPr sz="2000">
</a:rPr>
              <a:t>    •  Indicators for national tests and exams</a:t>
            </a:r>
          </a:p>
        </p:txBody>
      </p:sp>
      <p:sp>
        <p:nvSpPr>
          <p:cNvPr id="1883466294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509046478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762284676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978595177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3 of 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66044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458093722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452311159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443415790" name="Picture">
    </p:cNvPr>
          <p:cNvPicPr>
            <a:picLocks noChangeAspect="1"/>
          </p:cNvPicPr>
          <p:nvPr/>
        </p:nvPicPr>
        <p:blipFill>
          <a:blip r:embed="img_2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720927440" name="Text">
    </p:cNvPr>
          <p:cNvSpPr>
            <a:spLocks noGrp="1"/>
          </p:cNvSpPr>
          <p:nvPr/>
        </p:nvSpPr>
        <p:spPr>
          <a:xfrm rot="0">
            <a:off x="685800" y="3441700"/>
            <a:ext cx="9245600" cy="1016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the distribution of scores for all students compared with those of the national sample. The bar chart also presents this information on the following slide.</a:t>
            </a:r>
          </a:p>
        </p:txBody>
      </p:sp>
      <p:sp>
        <p:nvSpPr>
          <p:cNvPr id="524747706" name="Text">
    </p:cNvPr>
          <p:cNvSpPr>
            <a:spLocks noGrp="1"/>
          </p:cNvSpPr>
          <p:nvPr/>
        </p:nvSpPr>
        <p:spPr>
          <a:xfrm rot="0">
            <a:off x="2273300" y="4483100"/>
            <a:ext cx="1130300" cy="2540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Description</a:t>
            </a:r>
          </a:p>
        </p:txBody>
      </p:sp>
      <p:sp>
        <p:nvSpPr>
          <p:cNvPr id="1866840160" name="Text">
    </p:cNvPr>
          <p:cNvSpPr>
            <a:spLocks noGrp="1"/>
          </p:cNvSpPr>
          <p:nvPr/>
        </p:nvSpPr>
        <p:spPr>
          <a:xfrm rot="0">
            <a:off x="2273300" y="4737100"/>
            <a:ext cx="1130300" cy="2159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SAS bands</a:t>
            </a:r>
          </a:p>
        </p:txBody>
      </p:sp>
      <p:sp>
        <p:nvSpPr>
          <p:cNvPr id="1246486450" name="Text">
    </p:cNvPr>
          <p:cNvSpPr>
            <a:spLocks noGrp="1"/>
          </p:cNvSpPr>
          <p:nvPr/>
        </p:nvSpPr>
        <p:spPr>
          <a:xfrm rot="0">
            <a:off x="2273300" y="5168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Verbal</a:t>
            </a:r>
          </a:p>
        </p:txBody>
      </p:sp>
      <p:sp>
        <p:nvSpPr>
          <p:cNvPr id="994788665" name="Text">
    </p:cNvPr>
          <p:cNvSpPr>
            <a:spLocks noGrp="1"/>
          </p:cNvSpPr>
          <p:nvPr/>
        </p:nvSpPr>
        <p:spPr>
          <a:xfrm rot="0">
            <a:off x="2273300" y="5384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Quantitative</a:t>
            </a:r>
          </a:p>
        </p:txBody>
      </p:sp>
      <p:sp>
        <p:nvSpPr>
          <p:cNvPr id="1252900760" name="Text">
    </p:cNvPr>
          <p:cNvSpPr>
            <a:spLocks noGrp="1"/>
          </p:cNvSpPr>
          <p:nvPr/>
        </p:nvSpPr>
        <p:spPr>
          <a:xfrm rot="0">
            <a:off x="2273300" y="5600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Non-verbal</a:t>
            </a:r>
          </a:p>
        </p:txBody>
      </p:sp>
      <p:sp>
        <p:nvSpPr>
          <p:cNvPr id="1425914485" name="Text">
    </p:cNvPr>
          <p:cNvSpPr>
            <a:spLocks noGrp="1"/>
          </p:cNvSpPr>
          <p:nvPr/>
        </p:nvSpPr>
        <p:spPr>
          <a:xfrm rot="0">
            <a:off x="2273300" y="5816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Spatial</a:t>
            </a:r>
          </a:p>
        </p:txBody>
      </p:sp>
      <p:sp>
        <p:nvSpPr>
          <p:cNvPr id="1574732522" name="Text">
    </p:cNvPr>
          <p:cNvSpPr>
            <a:spLocks noGrp="1"/>
          </p:cNvSpPr>
          <p:nvPr/>
        </p:nvSpPr>
        <p:spPr>
          <a:xfrm rot="0">
            <a:off x="2273300" y="49530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941031626" name="Text">
    </p:cNvPr>
          <p:cNvSpPr>
            <a:spLocks noGrp="1"/>
          </p:cNvSpPr>
          <p:nvPr/>
        </p:nvSpPr>
        <p:spPr>
          <a:xfrm rot="0">
            <a:off x="3403600" y="4483100"/>
            <a:ext cx="571500" cy="2540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Very low</a:t>
            </a:r>
          </a:p>
        </p:txBody>
      </p:sp>
      <p:sp>
        <p:nvSpPr>
          <p:cNvPr id="1848961674" name="Text">
    </p:cNvPr>
          <p:cNvSpPr>
            <a:spLocks noGrp="1"/>
          </p:cNvSpPr>
          <p:nvPr/>
        </p:nvSpPr>
        <p:spPr>
          <a:xfrm rot="0">
            <a:off x="3403600" y="4737100"/>
            <a:ext cx="571500" cy="2159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&lt;74</a:t>
            </a:r>
          </a:p>
        </p:txBody>
      </p:sp>
      <p:sp>
        <p:nvSpPr>
          <p:cNvPr id="1410482828" name="Text">
    </p:cNvPr>
          <p:cNvSpPr>
            <a:spLocks noGrp="1"/>
          </p:cNvSpPr>
          <p:nvPr/>
        </p:nvSpPr>
        <p:spPr>
          <a:xfrm rot="0">
            <a:off x="3975100" y="4483100"/>
            <a:ext cx="1143000" cy="2540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Below average</a:t>
            </a:r>
          </a:p>
        </p:txBody>
      </p:sp>
      <p:sp>
        <p:nvSpPr>
          <p:cNvPr id="2060394610" name="Text">
    </p:cNvPr>
          <p:cNvSpPr>
            <a:spLocks noGrp="1"/>
          </p:cNvSpPr>
          <p:nvPr/>
        </p:nvSpPr>
        <p:spPr>
          <a:xfrm rot="0">
            <a:off x="5118100" y="4483100"/>
            <a:ext cx="1701800" cy="2540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Average</a:t>
            </a:r>
          </a:p>
        </p:txBody>
      </p:sp>
      <p:sp>
        <p:nvSpPr>
          <p:cNvPr id="878402395" name="Text">
    </p:cNvPr>
          <p:cNvSpPr>
            <a:spLocks noGrp="1"/>
          </p:cNvSpPr>
          <p:nvPr/>
        </p:nvSpPr>
        <p:spPr>
          <a:xfrm rot="0">
            <a:off x="6819900" y="4483100"/>
            <a:ext cx="1143000" cy="2540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Above average</a:t>
            </a:r>
          </a:p>
        </p:txBody>
      </p:sp>
      <p:sp>
        <p:nvSpPr>
          <p:cNvPr id="1506463287" name="Text">
    </p:cNvPr>
          <p:cNvSpPr>
            <a:spLocks noGrp="1"/>
          </p:cNvSpPr>
          <p:nvPr/>
        </p:nvSpPr>
        <p:spPr>
          <a:xfrm rot="0">
            <a:off x="7962900" y="4483100"/>
            <a:ext cx="584200" cy="2540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Very high</a:t>
            </a:r>
          </a:p>
        </p:txBody>
      </p:sp>
      <p:sp>
        <p:nvSpPr>
          <p:cNvPr id="296266479" name="Text">
    </p:cNvPr>
          <p:cNvSpPr>
            <a:spLocks noGrp="1"/>
          </p:cNvSpPr>
          <p:nvPr/>
        </p:nvSpPr>
        <p:spPr>
          <a:xfrm rot="0">
            <a:off x="7962900" y="4737100"/>
            <a:ext cx="584200" cy="2159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&gt;126</a:t>
            </a:r>
          </a:p>
        </p:txBody>
      </p:sp>
      <p:sp>
        <p:nvSpPr>
          <p:cNvPr id="1483618807" name="Text">
    </p:cNvPr>
          <p:cNvSpPr>
            <a:spLocks noGrp="1"/>
          </p:cNvSpPr>
          <p:nvPr/>
        </p:nvSpPr>
        <p:spPr>
          <a:xfrm rot="0">
            <a:off x="3975100" y="4737100"/>
            <a:ext cx="571500" cy="2159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74–81</a:t>
            </a:r>
          </a:p>
        </p:txBody>
      </p:sp>
      <p:sp>
        <p:nvSpPr>
          <p:cNvPr id="748663932" name="Text">
    </p:cNvPr>
          <p:cNvSpPr>
            <a:spLocks noGrp="1"/>
          </p:cNvSpPr>
          <p:nvPr/>
        </p:nvSpPr>
        <p:spPr>
          <a:xfrm rot="0">
            <a:off x="4546600" y="4737100"/>
            <a:ext cx="571500" cy="2159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82–88</a:t>
            </a:r>
          </a:p>
        </p:txBody>
      </p:sp>
      <p:sp>
        <p:nvSpPr>
          <p:cNvPr id="688017351" name="Text">
    </p:cNvPr>
          <p:cNvSpPr>
            <a:spLocks noGrp="1"/>
          </p:cNvSpPr>
          <p:nvPr/>
        </p:nvSpPr>
        <p:spPr>
          <a:xfrm rot="0">
            <a:off x="5118100" y="4737100"/>
            <a:ext cx="571500" cy="2159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89–96</a:t>
            </a:r>
          </a:p>
        </p:txBody>
      </p:sp>
      <p:sp>
        <p:nvSpPr>
          <p:cNvPr id="1455662809" name="Text">
    </p:cNvPr>
          <p:cNvSpPr>
            <a:spLocks noGrp="1"/>
          </p:cNvSpPr>
          <p:nvPr/>
        </p:nvSpPr>
        <p:spPr>
          <a:xfrm rot="0">
            <a:off x="5689600" y="4737100"/>
            <a:ext cx="571500" cy="2159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97–103</a:t>
            </a:r>
          </a:p>
        </p:txBody>
      </p:sp>
      <p:sp>
        <p:nvSpPr>
          <p:cNvPr id="1191124239" name="Text">
    </p:cNvPr>
          <p:cNvSpPr>
            <a:spLocks noGrp="1"/>
          </p:cNvSpPr>
          <p:nvPr/>
        </p:nvSpPr>
        <p:spPr>
          <a:xfrm rot="0">
            <a:off x="6261100" y="4737100"/>
            <a:ext cx="558800" cy="2159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104–111</a:t>
            </a:r>
          </a:p>
        </p:txBody>
      </p:sp>
      <p:sp>
        <p:nvSpPr>
          <p:cNvPr id="382527539" name="Text">
    </p:cNvPr>
          <p:cNvSpPr>
            <a:spLocks noGrp="1"/>
          </p:cNvSpPr>
          <p:nvPr/>
        </p:nvSpPr>
        <p:spPr>
          <a:xfrm rot="0">
            <a:off x="7391400" y="4737100"/>
            <a:ext cx="571500" cy="2159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119–126</a:t>
            </a:r>
          </a:p>
        </p:txBody>
      </p:sp>
      <p:sp>
        <p:nvSpPr>
          <p:cNvPr id="1721792502" name="Text">
    </p:cNvPr>
          <p:cNvSpPr>
            <a:spLocks noGrp="1"/>
          </p:cNvSpPr>
          <p:nvPr/>
        </p:nvSpPr>
        <p:spPr>
          <a:xfrm rot="0">
            <a:off x="6819900" y="4737100"/>
            <a:ext cx="571500" cy="2159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112–118</a:t>
            </a:r>
          </a:p>
        </p:txBody>
      </p:sp>
      <p:sp>
        <p:nvSpPr>
          <p:cNvPr id="824437789" name="Text">
    </p:cNvPr>
          <p:cNvSpPr>
            <a:spLocks noGrp="1"/>
          </p:cNvSpPr>
          <p:nvPr/>
        </p:nvSpPr>
        <p:spPr>
          <a:xfrm rot="0">
            <a:off x="45466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12%</a:t>
            </a:r>
          </a:p>
        </p:txBody>
      </p:sp>
      <p:sp>
        <p:nvSpPr>
          <p:cNvPr id="761429279" name="Text">
    </p:cNvPr>
          <p:cNvSpPr>
            <a:spLocks noGrp="1"/>
          </p:cNvSpPr>
          <p:nvPr/>
        </p:nvSpPr>
        <p:spPr>
          <a:xfrm rot="0">
            <a:off x="56896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20%</a:t>
            </a:r>
          </a:p>
        </p:txBody>
      </p:sp>
      <p:sp>
        <p:nvSpPr>
          <p:cNvPr id="486839680" name="Text">
    </p:cNvPr>
          <p:cNvSpPr>
            <a:spLocks noGrp="1"/>
          </p:cNvSpPr>
          <p:nvPr/>
        </p:nvSpPr>
        <p:spPr>
          <a:xfrm rot="0">
            <a:off x="6261100" y="49530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17%</a:t>
            </a:r>
          </a:p>
        </p:txBody>
      </p:sp>
      <p:sp>
        <p:nvSpPr>
          <p:cNvPr id="401806690" name="Text">
    </p:cNvPr>
          <p:cNvSpPr>
            <a:spLocks noGrp="1"/>
          </p:cNvSpPr>
          <p:nvPr/>
        </p:nvSpPr>
        <p:spPr>
          <a:xfrm rot="0">
            <a:off x="51181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17%</a:t>
            </a:r>
          </a:p>
        </p:txBody>
      </p:sp>
      <p:sp>
        <p:nvSpPr>
          <p:cNvPr id="1476452662" name="Text">
    </p:cNvPr>
          <p:cNvSpPr>
            <a:spLocks noGrp="1"/>
          </p:cNvSpPr>
          <p:nvPr/>
        </p:nvSpPr>
        <p:spPr>
          <a:xfrm rot="0">
            <a:off x="34036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4%</a:t>
            </a:r>
          </a:p>
        </p:txBody>
      </p:sp>
      <p:sp>
        <p:nvSpPr>
          <p:cNvPr id="566349149" name="Text">
    </p:cNvPr>
          <p:cNvSpPr>
            <a:spLocks noGrp="1"/>
          </p:cNvSpPr>
          <p:nvPr/>
        </p:nvSpPr>
        <p:spPr>
          <a:xfrm rot="0">
            <a:off x="73914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7%</a:t>
            </a:r>
          </a:p>
        </p:txBody>
      </p:sp>
      <p:sp>
        <p:nvSpPr>
          <p:cNvPr id="982623739" name="Text">
    </p:cNvPr>
          <p:cNvSpPr>
            <a:spLocks noGrp="1"/>
          </p:cNvSpPr>
          <p:nvPr/>
        </p:nvSpPr>
        <p:spPr>
          <a:xfrm rot="0">
            <a:off x="7962900" y="49530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4%</a:t>
            </a:r>
          </a:p>
        </p:txBody>
      </p:sp>
      <p:sp>
        <p:nvSpPr>
          <p:cNvPr id="807935943" name="Text">
    </p:cNvPr>
          <p:cNvSpPr>
            <a:spLocks noGrp="1"/>
          </p:cNvSpPr>
          <p:nvPr/>
        </p:nvSpPr>
        <p:spPr>
          <a:xfrm rot="0">
            <a:off x="39751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7%</a:t>
            </a:r>
          </a:p>
        </p:txBody>
      </p:sp>
      <p:sp>
        <p:nvSpPr>
          <p:cNvPr id="440294020" name="Text">
    </p:cNvPr>
          <p:cNvSpPr>
            <a:spLocks noGrp="1"/>
          </p:cNvSpPr>
          <p:nvPr/>
        </p:nvSpPr>
        <p:spPr>
          <a:xfrm rot="0">
            <a:off x="68199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12%</a:t>
            </a:r>
          </a:p>
        </p:txBody>
      </p:sp>
      <p:sp>
        <p:nvSpPr>
          <p:cNvPr id="1940430225" name="Text">
    </p:cNvPr>
          <p:cNvSpPr>
            <a:spLocks noGrp="1"/>
          </p:cNvSpPr>
          <p:nvPr/>
        </p:nvSpPr>
        <p:spPr>
          <a:xfrm rot="0">
            <a:off x="34036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5%</a:t>
            </a:r>
          </a:p>
        </p:txBody>
      </p:sp>
      <p:sp>
        <p:nvSpPr>
          <p:cNvPr id="1124128233" name="Text">
    </p:cNvPr>
          <p:cNvSpPr>
            <a:spLocks noGrp="1"/>
          </p:cNvSpPr>
          <p:nvPr/>
        </p:nvSpPr>
        <p:spPr>
          <a:xfrm rot="0">
            <a:off x="39751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7%</a:t>
            </a:r>
          </a:p>
        </p:txBody>
      </p:sp>
      <p:sp>
        <p:nvSpPr>
          <p:cNvPr id="1809569372" name="Text">
    </p:cNvPr>
          <p:cNvSpPr>
            <a:spLocks noGrp="1"/>
          </p:cNvSpPr>
          <p:nvPr/>
        </p:nvSpPr>
        <p:spPr>
          <a:xfrm rot="0">
            <a:off x="45466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5%</a:t>
            </a:r>
          </a:p>
        </p:txBody>
      </p:sp>
      <p:sp>
        <p:nvSpPr>
          <p:cNvPr id="769026390" name="Text">
    </p:cNvPr>
          <p:cNvSpPr>
            <a:spLocks noGrp="1"/>
          </p:cNvSpPr>
          <p:nvPr/>
        </p:nvSpPr>
        <p:spPr>
          <a:xfrm rot="0">
            <a:off x="51181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8%</a:t>
            </a:r>
          </a:p>
        </p:txBody>
      </p:sp>
      <p:sp>
        <p:nvSpPr>
          <p:cNvPr id="1469949084" name="Text">
    </p:cNvPr>
          <p:cNvSpPr>
            <a:spLocks noGrp="1"/>
          </p:cNvSpPr>
          <p:nvPr/>
        </p:nvSpPr>
        <p:spPr>
          <a:xfrm rot="0">
            <a:off x="56896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21%</a:t>
            </a:r>
          </a:p>
        </p:txBody>
      </p:sp>
      <p:sp>
        <p:nvSpPr>
          <p:cNvPr id="782379700" name="Text">
    </p:cNvPr>
          <p:cNvSpPr>
            <a:spLocks noGrp="1"/>
          </p:cNvSpPr>
          <p:nvPr/>
        </p:nvSpPr>
        <p:spPr>
          <a:xfrm rot="0">
            <a:off x="6261100" y="51689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30%</a:t>
            </a:r>
          </a:p>
        </p:txBody>
      </p:sp>
      <p:sp>
        <p:nvSpPr>
          <p:cNvPr id="413247319" name="Text">
    </p:cNvPr>
          <p:cNvSpPr>
            <a:spLocks noGrp="1"/>
          </p:cNvSpPr>
          <p:nvPr/>
        </p:nvSpPr>
        <p:spPr>
          <a:xfrm rot="0">
            <a:off x="68199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16%</a:t>
            </a:r>
          </a:p>
        </p:txBody>
      </p:sp>
      <p:sp>
        <p:nvSpPr>
          <p:cNvPr id="485576035" name="Text">
    </p:cNvPr>
          <p:cNvSpPr>
            <a:spLocks noGrp="1"/>
          </p:cNvSpPr>
          <p:nvPr/>
        </p:nvSpPr>
        <p:spPr>
          <a:xfrm rot="0">
            <a:off x="73914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5%</a:t>
            </a:r>
          </a:p>
        </p:txBody>
      </p:sp>
      <p:sp>
        <p:nvSpPr>
          <p:cNvPr id="638561645" name="Text">
    </p:cNvPr>
          <p:cNvSpPr>
            <a:spLocks noGrp="1"/>
          </p:cNvSpPr>
          <p:nvPr/>
        </p:nvSpPr>
        <p:spPr>
          <a:xfrm rot="0">
            <a:off x="7962900" y="51689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3%</a:t>
            </a:r>
          </a:p>
        </p:txBody>
      </p:sp>
      <p:sp>
        <p:nvSpPr>
          <p:cNvPr id="1329783456" name="Text">
    </p:cNvPr>
          <p:cNvSpPr>
            <a:spLocks noGrp="1"/>
          </p:cNvSpPr>
          <p:nvPr/>
        </p:nvSpPr>
        <p:spPr>
          <a:xfrm rot="0">
            <a:off x="39751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1%</a:t>
            </a:r>
          </a:p>
        </p:txBody>
      </p:sp>
      <p:sp>
        <p:nvSpPr>
          <p:cNvPr id="808230663" name="Text">
    </p:cNvPr>
          <p:cNvSpPr>
            <a:spLocks noGrp="1"/>
          </p:cNvSpPr>
          <p:nvPr/>
        </p:nvSpPr>
        <p:spPr>
          <a:xfrm rot="0">
            <a:off x="45466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6%</a:t>
            </a:r>
          </a:p>
        </p:txBody>
      </p:sp>
      <p:sp>
        <p:nvSpPr>
          <p:cNvPr id="1098685766" name="Text">
    </p:cNvPr>
          <p:cNvSpPr>
            <a:spLocks noGrp="1"/>
          </p:cNvSpPr>
          <p:nvPr/>
        </p:nvSpPr>
        <p:spPr>
          <a:xfrm rot="0">
            <a:off x="7962900" y="53848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7%</a:t>
            </a:r>
          </a:p>
        </p:txBody>
      </p:sp>
      <p:sp>
        <p:nvSpPr>
          <p:cNvPr id="1547272256" name="Text">
    </p:cNvPr>
          <p:cNvSpPr>
            <a:spLocks noGrp="1"/>
          </p:cNvSpPr>
          <p:nvPr/>
        </p:nvSpPr>
        <p:spPr>
          <a:xfrm rot="0">
            <a:off x="6261100" y="53848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19%</a:t>
            </a:r>
          </a:p>
        </p:txBody>
      </p:sp>
      <p:sp>
        <p:nvSpPr>
          <p:cNvPr id="1125325069" name="Text">
    </p:cNvPr>
          <p:cNvSpPr>
            <a:spLocks noGrp="1"/>
          </p:cNvSpPr>
          <p:nvPr/>
        </p:nvSpPr>
        <p:spPr>
          <a:xfrm rot="0">
            <a:off x="68199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12%</a:t>
            </a:r>
          </a:p>
        </p:txBody>
      </p:sp>
      <p:sp>
        <p:nvSpPr>
          <p:cNvPr id="449955554" name="Text">
    </p:cNvPr>
          <p:cNvSpPr>
            <a:spLocks noGrp="1"/>
          </p:cNvSpPr>
          <p:nvPr/>
        </p:nvSpPr>
        <p:spPr>
          <a:xfrm rot="0">
            <a:off x="56896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22%</a:t>
            </a:r>
          </a:p>
        </p:txBody>
      </p:sp>
      <p:sp>
        <p:nvSpPr>
          <p:cNvPr id="1113074991" name="Text">
    </p:cNvPr>
          <p:cNvSpPr>
            <a:spLocks noGrp="1"/>
          </p:cNvSpPr>
          <p:nvPr/>
        </p:nvSpPr>
        <p:spPr>
          <a:xfrm rot="0">
            <a:off x="51181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19%</a:t>
            </a:r>
          </a:p>
        </p:txBody>
      </p:sp>
      <p:sp>
        <p:nvSpPr>
          <p:cNvPr id="721324720" name="Text">
    </p:cNvPr>
          <p:cNvSpPr>
            <a:spLocks noGrp="1"/>
          </p:cNvSpPr>
          <p:nvPr/>
        </p:nvSpPr>
        <p:spPr>
          <a:xfrm rot="0">
            <a:off x="34036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0%</a:t>
            </a:r>
          </a:p>
        </p:txBody>
      </p:sp>
      <p:sp>
        <p:nvSpPr>
          <p:cNvPr id="759381725" name="Text">
    </p:cNvPr>
          <p:cNvSpPr>
            <a:spLocks noGrp="1"/>
          </p:cNvSpPr>
          <p:nvPr/>
        </p:nvSpPr>
        <p:spPr>
          <a:xfrm rot="0">
            <a:off x="73914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15%</a:t>
            </a:r>
          </a:p>
        </p:txBody>
      </p:sp>
      <p:sp>
        <p:nvSpPr>
          <p:cNvPr id="433337954" name="Text">
    </p:cNvPr>
          <p:cNvSpPr>
            <a:spLocks noGrp="1"/>
          </p:cNvSpPr>
          <p:nvPr/>
        </p:nvSpPr>
        <p:spPr>
          <a:xfrm rot="0">
            <a:off x="68199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17%</a:t>
            </a:r>
          </a:p>
        </p:txBody>
      </p:sp>
      <p:sp>
        <p:nvSpPr>
          <p:cNvPr id="993945901" name="Text">
    </p:cNvPr>
          <p:cNvSpPr>
            <a:spLocks noGrp="1"/>
          </p:cNvSpPr>
          <p:nvPr/>
        </p:nvSpPr>
        <p:spPr>
          <a:xfrm rot="0">
            <a:off x="39751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1%</a:t>
            </a:r>
          </a:p>
        </p:txBody>
      </p:sp>
      <p:sp>
        <p:nvSpPr>
          <p:cNvPr id="2120951741" name="Text">
    </p:cNvPr>
          <p:cNvSpPr>
            <a:spLocks noGrp="1"/>
          </p:cNvSpPr>
          <p:nvPr/>
        </p:nvSpPr>
        <p:spPr>
          <a:xfrm rot="0">
            <a:off x="45466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5%</a:t>
            </a:r>
          </a:p>
        </p:txBody>
      </p:sp>
      <p:sp>
        <p:nvSpPr>
          <p:cNvPr id="754854434" name="Text">
    </p:cNvPr>
          <p:cNvSpPr>
            <a:spLocks noGrp="1"/>
          </p:cNvSpPr>
          <p:nvPr/>
        </p:nvSpPr>
        <p:spPr>
          <a:xfrm rot="0">
            <a:off x="56896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23%</a:t>
            </a:r>
          </a:p>
        </p:txBody>
      </p:sp>
      <p:sp>
        <p:nvSpPr>
          <p:cNvPr id="1652569409" name="Text">
    </p:cNvPr>
          <p:cNvSpPr>
            <a:spLocks noGrp="1"/>
          </p:cNvSpPr>
          <p:nvPr/>
        </p:nvSpPr>
        <p:spPr>
          <a:xfrm rot="0">
            <a:off x="7962900" y="56007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5%</a:t>
            </a:r>
          </a:p>
        </p:txBody>
      </p:sp>
      <p:sp>
        <p:nvSpPr>
          <p:cNvPr id="1328050412" name="Text">
    </p:cNvPr>
          <p:cNvSpPr>
            <a:spLocks noGrp="1"/>
          </p:cNvSpPr>
          <p:nvPr/>
        </p:nvSpPr>
        <p:spPr>
          <a:xfrm rot="0">
            <a:off x="6261100" y="58166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22%</a:t>
            </a:r>
          </a:p>
        </p:txBody>
      </p:sp>
      <p:sp>
        <p:nvSpPr>
          <p:cNvPr id="1745731213" name="Text">
    </p:cNvPr>
          <p:cNvSpPr>
            <a:spLocks noGrp="1"/>
          </p:cNvSpPr>
          <p:nvPr/>
        </p:nvSpPr>
        <p:spPr>
          <a:xfrm rot="0">
            <a:off x="6261100" y="56007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34%</a:t>
            </a:r>
          </a:p>
        </p:txBody>
      </p:sp>
      <p:sp>
        <p:nvSpPr>
          <p:cNvPr id="1582911577" name="Text">
    </p:cNvPr>
          <p:cNvSpPr>
            <a:spLocks noGrp="1"/>
          </p:cNvSpPr>
          <p:nvPr/>
        </p:nvSpPr>
        <p:spPr>
          <a:xfrm rot="0">
            <a:off x="68199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22%</a:t>
            </a:r>
          </a:p>
        </p:txBody>
      </p:sp>
      <p:sp>
        <p:nvSpPr>
          <p:cNvPr id="967455603" name="Text">
    </p:cNvPr>
          <p:cNvSpPr>
            <a:spLocks noGrp="1"/>
          </p:cNvSpPr>
          <p:nvPr/>
        </p:nvSpPr>
        <p:spPr>
          <a:xfrm rot="0">
            <a:off x="45466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1427628184" name="Text">
    </p:cNvPr>
          <p:cNvSpPr>
            <a:spLocks noGrp="1"/>
          </p:cNvSpPr>
          <p:nvPr/>
        </p:nvSpPr>
        <p:spPr>
          <a:xfrm rot="0">
            <a:off x="34036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3%</a:t>
            </a:r>
          </a:p>
        </p:txBody>
      </p:sp>
      <p:sp>
        <p:nvSpPr>
          <p:cNvPr id="312100557" name="Text">
    </p:cNvPr>
          <p:cNvSpPr>
            <a:spLocks noGrp="1"/>
          </p:cNvSpPr>
          <p:nvPr/>
        </p:nvSpPr>
        <p:spPr>
          <a:xfrm rot="0">
            <a:off x="73914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13%</a:t>
            </a:r>
          </a:p>
        </p:txBody>
      </p:sp>
      <p:sp>
        <p:nvSpPr>
          <p:cNvPr id="1318995525" name="Text">
    </p:cNvPr>
          <p:cNvSpPr>
            <a:spLocks noGrp="1"/>
          </p:cNvSpPr>
          <p:nvPr/>
        </p:nvSpPr>
        <p:spPr>
          <a:xfrm rot="0">
            <a:off x="56896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15%</a:t>
            </a:r>
          </a:p>
        </p:txBody>
      </p:sp>
      <p:sp>
        <p:nvSpPr>
          <p:cNvPr id="2031584341" name="Text">
    </p:cNvPr>
          <p:cNvSpPr>
            <a:spLocks noGrp="1"/>
          </p:cNvSpPr>
          <p:nvPr/>
        </p:nvSpPr>
        <p:spPr>
          <a:xfrm rot="0">
            <a:off x="51181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7%</a:t>
            </a:r>
          </a:p>
        </p:txBody>
      </p:sp>
      <p:sp>
        <p:nvSpPr>
          <p:cNvPr id="1995515534" name="Text">
    </p:cNvPr>
          <p:cNvSpPr>
            <a:spLocks noGrp="1"/>
          </p:cNvSpPr>
          <p:nvPr/>
        </p:nvSpPr>
        <p:spPr>
          <a:xfrm rot="0">
            <a:off x="34036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1377464739" name="Text">
    </p:cNvPr>
          <p:cNvSpPr>
            <a:spLocks noGrp="1"/>
          </p:cNvSpPr>
          <p:nvPr/>
        </p:nvSpPr>
        <p:spPr>
          <a:xfrm rot="0">
            <a:off x="7962900" y="58166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8%</a:t>
            </a:r>
          </a:p>
        </p:txBody>
      </p:sp>
      <p:sp>
        <p:nvSpPr>
          <p:cNvPr id="1176153713" name="Text">
    </p:cNvPr>
          <p:cNvSpPr>
            <a:spLocks noGrp="1"/>
          </p:cNvSpPr>
          <p:nvPr/>
        </p:nvSpPr>
        <p:spPr>
          <a:xfrm rot="0">
            <a:off x="73914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9%</a:t>
            </a:r>
          </a:p>
        </p:txBody>
      </p:sp>
      <p:sp>
        <p:nvSpPr>
          <p:cNvPr id="28483756" name="Text">
    </p:cNvPr>
          <p:cNvSpPr>
            <a:spLocks noGrp="1"/>
          </p:cNvSpPr>
          <p:nvPr/>
        </p:nvSpPr>
        <p:spPr>
          <a:xfrm rot="0">
            <a:off x="39751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1985117458" name="Text">
    </p:cNvPr>
          <p:cNvSpPr>
            <a:spLocks noGrp="1"/>
          </p:cNvSpPr>
          <p:nvPr/>
        </p:nvSpPr>
        <p:spPr>
          <a:xfrm rot="0">
            <a:off x="51181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8%</a:t>
            </a:r>
          </a:p>
        </p:txBody>
      </p:sp>
      <p:sp>
        <p:nvSpPr>
          <p:cNvPr id="563176814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1352280569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battery)</a:t>
            </a:r>
          </a:p>
        </p:txBody>
      </p:sp>
      <p:sp>
        <p:nvSpPr>
          <p:cNvPr id="960086982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137266563" name="Text">
    </p:cNvPr>
          <p:cNvSpPr>
            <a:spLocks noGrp="1"/>
          </p:cNvSpPr>
          <p:nvPr/>
        </p:nvSpPr>
        <p:spPr>
          <a:xfrm rot="0">
            <a:off x="46101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80160972" name="Text">
    </p:cNvPr>
          <p:cNvSpPr>
            <a:spLocks noGrp="1"/>
          </p:cNvSpPr>
          <p:nvPr/>
        </p:nvSpPr>
        <p:spPr>
          <a:xfrm rot="0">
            <a:off x="2286000" y="2908300"/>
            <a:ext cx="1333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90% confidence band</a:t>
            </a:r>
          </a:p>
        </p:txBody>
      </p:sp>
      <p:sp>
        <p:nvSpPr>
          <p:cNvPr id="793209735" name="Text">
    </p:cNvPr>
          <p:cNvSpPr>
            <a:spLocks noGrp="1"/>
          </p:cNvSpPr>
          <p:nvPr/>
        </p:nvSpPr>
        <p:spPr>
          <a:xfrm rot="0">
            <a:off x="7581900" y="2908300"/>
            <a:ext cx="965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104.0–108.0</a:t>
            </a:r>
          </a:p>
        </p:txBody>
      </p:sp>
      <p:sp>
        <p:nvSpPr>
          <p:cNvPr id="2045019216" name="Text">
    </p:cNvPr>
          <p:cNvSpPr>
            <a:spLocks noGrp="1"/>
          </p:cNvSpPr>
          <p:nvPr/>
        </p:nvSpPr>
        <p:spPr>
          <a:xfrm rot="0">
            <a:off x="2286000" y="2692400"/>
            <a:ext cx="1333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</a:t>
            </a:r>
          </a:p>
        </p:txBody>
      </p:sp>
      <p:sp>
        <p:nvSpPr>
          <p:cNvPr id="402406133" name="Text">
    </p:cNvPr>
          <p:cNvSpPr>
            <a:spLocks noGrp="1"/>
          </p:cNvSpPr>
          <p:nvPr/>
        </p:nvSpPr>
        <p:spPr>
          <a:xfrm rot="0">
            <a:off x="36195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103.0</a:t>
            </a:r>
          </a:p>
        </p:txBody>
      </p:sp>
      <p:sp>
        <p:nvSpPr>
          <p:cNvPr id="1438953153" name="Text">
    </p:cNvPr>
          <p:cNvSpPr>
            <a:spLocks noGrp="1"/>
          </p:cNvSpPr>
          <p:nvPr/>
        </p:nvSpPr>
        <p:spPr>
          <a:xfrm rot="0">
            <a:off x="56007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106.6</a:t>
            </a:r>
          </a:p>
        </p:txBody>
      </p:sp>
      <p:sp>
        <p:nvSpPr>
          <p:cNvPr id="162193077" name="Text">
    </p:cNvPr>
          <p:cNvSpPr>
            <a:spLocks noGrp="1"/>
          </p:cNvSpPr>
          <p:nvPr/>
        </p:nvSpPr>
        <p:spPr>
          <a:xfrm rot="0">
            <a:off x="56007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104.4–108.7</a:t>
            </a:r>
          </a:p>
        </p:txBody>
      </p:sp>
      <p:sp>
        <p:nvSpPr>
          <p:cNvPr id="822297096" name="Text">
    </p:cNvPr>
          <p:cNvSpPr>
            <a:spLocks noGrp="1"/>
          </p:cNvSpPr>
          <p:nvPr/>
        </p:nvSpPr>
        <p:spPr>
          <a:xfrm rot="0">
            <a:off x="7581900" y="2476500"/>
            <a:ext cx="965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290024027" name="Text">
    </p:cNvPr>
          <p:cNvSpPr>
            <a:spLocks noGrp="1"/>
          </p:cNvSpPr>
          <p:nvPr/>
        </p:nvSpPr>
        <p:spPr>
          <a:xfrm rot="0">
            <a:off x="56007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438921677" name="Text">
    </p:cNvPr>
          <p:cNvSpPr>
            <a:spLocks noGrp="1"/>
          </p:cNvSpPr>
          <p:nvPr/>
        </p:nvSpPr>
        <p:spPr>
          <a:xfrm rot="0">
            <a:off x="65913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350297894" name="Text">
    </p:cNvPr>
          <p:cNvSpPr>
            <a:spLocks noGrp="1"/>
          </p:cNvSpPr>
          <p:nvPr/>
        </p:nvSpPr>
        <p:spPr>
          <a:xfrm rot="0">
            <a:off x="6591300" y="2159000"/>
            <a:ext cx="9906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1204028031" name="Text">
    </p:cNvPr>
          <p:cNvSpPr>
            <a:spLocks noGrp="1"/>
          </p:cNvSpPr>
          <p:nvPr/>
        </p:nvSpPr>
        <p:spPr>
          <a:xfrm rot="0">
            <a:off x="65913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104.5–109.5</a:t>
            </a:r>
          </a:p>
        </p:txBody>
      </p:sp>
      <p:sp>
        <p:nvSpPr>
          <p:cNvPr id="360711336" name="Text">
    </p:cNvPr>
          <p:cNvSpPr>
            <a:spLocks noGrp="1"/>
          </p:cNvSpPr>
          <p:nvPr/>
        </p:nvSpPr>
        <p:spPr>
          <a:xfrm rot="0">
            <a:off x="46101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104.4–109.3</a:t>
            </a:r>
          </a:p>
        </p:txBody>
      </p:sp>
      <p:sp>
        <p:nvSpPr>
          <p:cNvPr id="129088671" name="Text">
    </p:cNvPr>
          <p:cNvSpPr>
            <a:spLocks noGrp="1"/>
          </p:cNvSpPr>
          <p:nvPr/>
        </p:nvSpPr>
        <p:spPr>
          <a:xfrm rot="0">
            <a:off x="36195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634810027" name="Text">
    </p:cNvPr>
          <p:cNvSpPr>
            <a:spLocks noGrp="1"/>
          </p:cNvSpPr>
          <p:nvPr/>
        </p:nvSpPr>
        <p:spPr>
          <a:xfrm rot="0">
            <a:off x="36195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100.6–105.4</a:t>
            </a:r>
          </a:p>
        </p:txBody>
      </p:sp>
      <p:sp>
        <p:nvSpPr>
          <p:cNvPr id="553365493" name="Text">
    </p:cNvPr>
          <p:cNvSpPr>
            <a:spLocks noGrp="1"/>
          </p:cNvSpPr>
          <p:nvPr/>
        </p:nvSpPr>
        <p:spPr>
          <a:xfrm rot="0">
            <a:off x="4610100" y="2159000"/>
            <a:ext cx="9906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1809649341" name="Text">
    </p:cNvPr>
          <p:cNvSpPr>
            <a:spLocks noGrp="1"/>
          </p:cNvSpPr>
          <p:nvPr/>
        </p:nvSpPr>
        <p:spPr>
          <a:xfrm rot="0">
            <a:off x="2286000" y="2476500"/>
            <a:ext cx="1333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2113065373" name="Text">
    </p:cNvPr>
          <p:cNvSpPr>
            <a:spLocks noGrp="1"/>
          </p:cNvSpPr>
          <p:nvPr/>
        </p:nvSpPr>
        <p:spPr>
          <a:xfrm rot="0">
            <a:off x="7581900" y="2159000"/>
            <a:ext cx="9652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1352653572" name="Text">
    </p:cNvPr>
          <p:cNvSpPr>
            <a:spLocks noGrp="1"/>
          </p:cNvSpPr>
          <p:nvPr/>
        </p:nvSpPr>
        <p:spPr>
          <a:xfrm rot="0">
            <a:off x="3619500" y="2159000"/>
            <a:ext cx="9906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669703175" name="Text">
    </p:cNvPr>
          <p:cNvSpPr>
            <a:spLocks noGrp="1"/>
          </p:cNvSpPr>
          <p:nvPr/>
        </p:nvSpPr>
        <p:spPr>
          <a:xfrm rot="0">
            <a:off x="7581900" y="2692400"/>
            <a:ext cx="965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106.0</a:t>
            </a:r>
          </a:p>
        </p:txBody>
      </p:sp>
      <p:sp>
        <p:nvSpPr>
          <p:cNvPr id="786697462" name="Text">
    </p:cNvPr>
          <p:cNvSpPr>
            <a:spLocks noGrp="1"/>
          </p:cNvSpPr>
          <p:nvPr/>
        </p:nvSpPr>
        <p:spPr>
          <a:xfrm rot="0">
            <a:off x="5600700" y="2159000"/>
            <a:ext cx="9906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689152674" name="Text">
    </p:cNvPr>
          <p:cNvSpPr>
            <a:spLocks noGrp="1"/>
          </p:cNvSpPr>
          <p:nvPr/>
        </p:nvSpPr>
        <p:spPr>
          <a:xfrm rot="0">
            <a:off x="46101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106.8</a:t>
            </a:r>
          </a:p>
        </p:txBody>
      </p:sp>
      <p:sp>
        <p:nvSpPr>
          <p:cNvPr id="925368980" name="Text">
    </p:cNvPr>
          <p:cNvSpPr>
            <a:spLocks noGrp="1"/>
          </p:cNvSpPr>
          <p:nvPr/>
        </p:nvSpPr>
        <p:spPr>
          <a:xfrm rot="0">
            <a:off x="65913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107.0</a:t>
            </a:r>
          </a:p>
        </p:txBody>
      </p:sp>
      <p:sp>
        <p:nvSpPr>
          <p:cNvPr id="2114912902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91818770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525113243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567969578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4 of 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865109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356254172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379460968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681088746" name="Picture">
    </p:cNvPr>
          <p:cNvPicPr>
            <a:picLocks noChangeAspect="1"/>
          </p:cNvPicPr>
          <p:nvPr/>
        </p:nvPicPr>
        <p:blipFill>
          <a:blip r:embed="img_2_1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159067720" name="Picture">
    </p:cNvPr>
          <p:cNvPicPr>
            <a:picLocks noChangeAspect="1"/>
          </p:cNvPicPr>
          <p:nvPr/>
        </p:nvPicPr>
        <p:blipFill>
          <a:blip r:embed="img_2_1_3.png"/>
          <a:srcRect/>
          <a:stretch>
            <a:fillRect l="0" t="0" r="0" b="0"/>
          </a:stretch>
        </p:blipFill>
        <p:spPr>
          <a:xfrm>
            <a:off x="1308100" y="1536700"/>
            <a:ext cx="8051800" cy="49276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970715512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battery)</a:t>
            </a:r>
          </a:p>
        </p:txBody>
      </p:sp>
      <p:sp>
        <p:nvSpPr>
          <p:cNvPr id="382343925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783275651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439110247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372110237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377351773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5 of 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017798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gender)</a:t>
            </a:r>
          </a:p>
        </p:txBody>
      </p:sp>
      <p:sp>
        <p:nvSpPr>
          <p:cNvPr id="1536499642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458627919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840625550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98705237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60210867" name="Picture">
    </p:cNvPr>
          <p:cNvPicPr>
            <a:picLocks noChangeAspect="1"/>
          </p:cNvPicPr>
          <p:nvPr/>
        </p:nvPicPr>
        <p:blipFill>
          <a:blip r:embed="img_3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867031978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5404282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1672203890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107.0</a:t>
            </a:r>
          </a:p>
        </p:txBody>
      </p:sp>
      <p:sp>
        <p:nvSpPr>
          <p:cNvPr id="612290941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106.0</a:t>
            </a:r>
          </a:p>
        </p:txBody>
      </p:sp>
      <p:sp>
        <p:nvSpPr>
          <p:cNvPr id="32208963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106.6</a:t>
            </a:r>
          </a:p>
        </p:txBody>
      </p:sp>
      <p:sp>
        <p:nvSpPr>
          <p:cNvPr id="170162097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86</a:t>
            </a:r>
          </a:p>
        </p:txBody>
      </p:sp>
      <p:sp>
        <p:nvSpPr>
          <p:cNvPr id="1613630122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106.8</a:t>
            </a:r>
          </a:p>
        </p:txBody>
      </p:sp>
      <p:sp>
        <p:nvSpPr>
          <p:cNvPr id="1857966138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103.0</a:t>
            </a:r>
          </a:p>
        </p:txBody>
      </p:sp>
      <p:sp>
        <p:nvSpPr>
          <p:cNvPr id="277170339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Males </a:t>
            </a:r>
          </a:p>
        </p:txBody>
      </p:sp>
      <p:sp>
        <p:nvSpPr>
          <p:cNvPr id="509857230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106.0</a:t>
            </a:r>
          </a:p>
        </p:txBody>
      </p:sp>
      <p:sp>
        <p:nvSpPr>
          <p:cNvPr id="710713080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105.9</a:t>
            </a:r>
          </a:p>
        </p:txBody>
      </p:sp>
      <p:sp>
        <p:nvSpPr>
          <p:cNvPr id="650690946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105.7</a:t>
            </a:r>
          </a:p>
        </p:txBody>
      </p:sp>
      <p:sp>
        <p:nvSpPr>
          <p:cNvPr id="1175998898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54</a:t>
            </a:r>
          </a:p>
        </p:txBody>
      </p:sp>
      <p:sp>
        <p:nvSpPr>
          <p:cNvPr id="1721475345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108.9</a:t>
            </a:r>
          </a:p>
        </p:txBody>
      </p:sp>
      <p:sp>
        <p:nvSpPr>
          <p:cNvPr id="1936431031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102.5</a:t>
            </a:r>
          </a:p>
        </p:txBody>
      </p:sp>
      <p:sp>
        <p:nvSpPr>
          <p:cNvPr id="481667732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Females </a:t>
            </a:r>
          </a:p>
        </p:txBody>
      </p:sp>
      <p:sp>
        <p:nvSpPr>
          <p:cNvPr id="1523706181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108.7</a:t>
            </a:r>
          </a:p>
        </p:txBody>
      </p:sp>
      <p:sp>
        <p:nvSpPr>
          <p:cNvPr id="187293592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106.1</a:t>
            </a:r>
          </a:p>
        </p:txBody>
      </p:sp>
      <p:sp>
        <p:nvSpPr>
          <p:cNvPr id="1779857889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108.1</a:t>
            </a:r>
          </a:p>
        </p:txBody>
      </p:sp>
      <p:sp>
        <p:nvSpPr>
          <p:cNvPr id="1771821360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32</a:t>
            </a:r>
          </a:p>
        </p:txBody>
      </p:sp>
      <p:sp>
        <p:nvSpPr>
          <p:cNvPr id="1993348218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103.4</a:t>
            </a:r>
          </a:p>
        </p:txBody>
      </p:sp>
      <p:sp>
        <p:nvSpPr>
          <p:cNvPr id="1458606726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103.8</a:t>
            </a:r>
          </a:p>
        </p:txBody>
      </p:sp>
      <p:sp>
        <p:nvSpPr>
          <p:cNvPr id="1277413377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1092608180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333015763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653544659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1893713055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1927666845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1358365273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46492054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1075692116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640053166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420951717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1917352979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959394818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034463028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985484062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636744370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644592167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398530232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6 of 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14231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484177873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761973028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499012163" name="Picture">
    </p:cNvPr>
          <p:cNvPicPr>
            <a:picLocks noChangeAspect="1"/>
          </p:cNvPicPr>
          <p:nvPr/>
        </p:nvPicPr>
        <p:blipFill>
          <a:blip r:embed="img_4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816718754" name="Picture">
    </p:cNvPr>
          <p:cNvPicPr>
            <a:picLocks noChangeAspect="1"/>
          </p:cNvPicPr>
          <p:nvPr/>
        </p:nvPicPr>
        <p:blipFill>
          <a:blip r:embed="img_4_0_3.png"/>
          <a:srcRect/>
          <a:stretch>
            <a:fillRect l="0" t="0" r="0" b="0"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936738180" name="Picture">
    </p:cNvPr>
          <p:cNvPicPr>
            <a:picLocks noChangeAspect="1"/>
          </p:cNvPicPr>
          <p:nvPr/>
        </p:nvPicPr>
        <p:blipFill>
          <a:blip r:embed="img_4_0_4.png"/>
          <a:srcRect/>
          <a:stretch>
            <a:fillRect l="0" t="0" r="0" b="0"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572208024" name="Picture">
    </p:cNvPr>
          <p:cNvPicPr>
            <a:picLocks noChangeAspect="1"/>
          </p:cNvPicPr>
          <p:nvPr/>
        </p:nvPicPr>
        <p:blipFill>
          <a:blip r:embed="img_4_0_5.png"/>
          <a:srcRect/>
          <a:stretch>
            <a:fillRect l="0" t="0" r="0" b="0"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792572857" name="Picture">
    </p:cNvPr>
          <p:cNvPicPr>
            <a:picLocks noChangeAspect="1"/>
          </p:cNvPicPr>
          <p:nvPr/>
        </p:nvPicPr>
        <p:blipFill>
          <a:blip r:embed="img_4_0_6.png"/>
          <a:srcRect/>
          <a:stretch>
            <a:fillRect l="0" t="0" r="0" b="0"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973782006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381301055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435628737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840430136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7 of 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349433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ethnicity)</a:t>
            </a:r>
          </a:p>
        </p:txBody>
      </p:sp>
      <p:sp>
        <p:nvSpPr>
          <p:cNvPr id="382897177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491847427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608126864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706505753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514971196" name="Picture">
    </p:cNvPr>
          <p:cNvPicPr>
            <a:picLocks noChangeAspect="1"/>
          </p:cNvPicPr>
          <p:nvPr/>
        </p:nvPicPr>
        <p:blipFill>
          <a:blip r:embed="img_5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554772340" name="Rectangle"/>
          <p:cNvSpPr>
            <a:spLocks noGrp="1"/>
          </p:cNvSpPr>
          <p:nvPr/>
        </p:nvSpPr>
        <p:spPr>
          <a:xfrm>
            <a:off x="1943100" y="2717800"/>
            <a:ext cx="6273800" cy="25908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477701684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1438330502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107.0</a:t>
            </a:r>
          </a:p>
        </p:txBody>
      </p:sp>
      <p:sp>
        <p:nvSpPr>
          <p:cNvPr id="1944816482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106.0</a:t>
            </a:r>
          </a:p>
        </p:txBody>
      </p:sp>
      <p:sp>
        <p:nvSpPr>
          <p:cNvPr id="1829505634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106.6</a:t>
            </a:r>
          </a:p>
        </p:txBody>
      </p:sp>
      <p:sp>
        <p:nvSpPr>
          <p:cNvPr id="830332892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86</a:t>
            </a:r>
          </a:p>
        </p:txBody>
      </p:sp>
      <p:sp>
        <p:nvSpPr>
          <p:cNvPr id="1056177638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106.8</a:t>
            </a:r>
          </a:p>
        </p:txBody>
      </p:sp>
      <p:sp>
        <p:nvSpPr>
          <p:cNvPr id="77735764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103.0</a:t>
            </a:r>
          </a:p>
        </p:txBody>
      </p:sp>
      <p:sp>
        <p:nvSpPr>
          <p:cNvPr id="834928172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Indian </a:t>
            </a:r>
          </a:p>
        </p:txBody>
      </p:sp>
      <p:sp>
        <p:nvSpPr>
          <p:cNvPr id="979637306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107.4</a:t>
            </a:r>
          </a:p>
        </p:txBody>
      </p:sp>
      <p:sp>
        <p:nvSpPr>
          <p:cNvPr id="7080393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106.3</a:t>
            </a:r>
          </a:p>
        </p:txBody>
      </p:sp>
      <p:sp>
        <p:nvSpPr>
          <p:cNvPr id="888564566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106.3</a:t>
            </a:r>
          </a:p>
        </p:txBody>
      </p:sp>
      <p:sp>
        <p:nvSpPr>
          <p:cNvPr id="503379524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</a:t>
            </a:r>
          </a:p>
        </p:txBody>
      </p:sp>
      <p:sp>
        <p:nvSpPr>
          <p:cNvPr id="1361574335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105.3</a:t>
            </a:r>
          </a:p>
        </p:txBody>
      </p:sp>
      <p:sp>
        <p:nvSpPr>
          <p:cNvPr id="394105913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105.3</a:t>
            </a:r>
          </a:p>
        </p:txBody>
      </p:sp>
      <p:sp>
        <p:nvSpPr>
          <p:cNvPr id="898512443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Dutch </a:t>
            </a:r>
          </a:p>
        </p:txBody>
      </p:sp>
      <p:sp>
        <p:nvSpPr>
          <p:cNvPr id="193623797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107.6</a:t>
            </a:r>
          </a:p>
        </p:txBody>
      </p:sp>
      <p:sp>
        <p:nvSpPr>
          <p:cNvPr id="797430974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105.1</a:t>
            </a:r>
          </a:p>
        </p:txBody>
      </p:sp>
      <p:sp>
        <p:nvSpPr>
          <p:cNvPr id="2124422738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107.8</a:t>
            </a:r>
          </a:p>
        </p:txBody>
      </p:sp>
      <p:sp>
        <p:nvSpPr>
          <p:cNvPr id="1109842544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</a:t>
            </a:r>
          </a:p>
        </p:txBody>
      </p:sp>
      <p:sp>
        <p:nvSpPr>
          <p:cNvPr id="80679166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108.2</a:t>
            </a:r>
          </a:p>
        </p:txBody>
      </p:sp>
      <p:sp>
        <p:nvSpPr>
          <p:cNvPr id="912561705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97.1</a:t>
            </a:r>
          </a:p>
        </p:txBody>
      </p:sp>
      <p:sp>
        <p:nvSpPr>
          <p:cNvPr id="96369061" name="Text">
    </p:cNvPr>
          <p:cNvSpPr>
            <a:spLocks noGrp="1"/>
          </p:cNvSpPr>
          <p:nvPr/>
        </p:nvSpPr>
        <p:spPr>
          <a:xfrm rot="0">
            <a:off x="1943100" y="33655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American </a:t>
            </a:r>
          </a:p>
        </p:txBody>
      </p:sp>
      <p:sp>
        <p:nvSpPr>
          <p:cNvPr id="472138389" name="Text">
    </p:cNvPr>
          <p:cNvSpPr>
            <a:spLocks noGrp="1"/>
          </p:cNvSpPr>
          <p:nvPr/>
        </p:nvSpPr>
        <p:spPr>
          <a:xfrm rot="0">
            <a:off x="64770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103.0</a:t>
            </a:r>
          </a:p>
        </p:txBody>
      </p:sp>
      <p:sp>
        <p:nvSpPr>
          <p:cNvPr id="277828258" name="Text">
    </p:cNvPr>
          <p:cNvSpPr>
            <a:spLocks noGrp="1"/>
          </p:cNvSpPr>
          <p:nvPr/>
        </p:nvSpPr>
        <p:spPr>
          <a:xfrm rot="0">
            <a:off x="7327900" y="33655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102.5</a:t>
            </a:r>
          </a:p>
        </p:txBody>
      </p:sp>
      <p:sp>
        <p:nvSpPr>
          <p:cNvPr id="830083628" name="Text">
    </p:cNvPr>
          <p:cNvSpPr>
            <a:spLocks noGrp="1"/>
          </p:cNvSpPr>
          <p:nvPr/>
        </p:nvSpPr>
        <p:spPr>
          <a:xfrm rot="0">
            <a:off x="56261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101.8</a:t>
            </a:r>
          </a:p>
        </p:txBody>
      </p:sp>
      <p:sp>
        <p:nvSpPr>
          <p:cNvPr id="1161764884" name="Text">
    </p:cNvPr>
          <p:cNvSpPr>
            <a:spLocks noGrp="1"/>
          </p:cNvSpPr>
          <p:nvPr/>
        </p:nvSpPr>
        <p:spPr>
          <a:xfrm rot="0">
            <a:off x="30734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861086864" name="Text">
    </p:cNvPr>
          <p:cNvSpPr>
            <a:spLocks noGrp="1"/>
          </p:cNvSpPr>
          <p:nvPr/>
        </p:nvSpPr>
        <p:spPr>
          <a:xfrm rot="0">
            <a:off x="47752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101.0</a:t>
            </a:r>
          </a:p>
        </p:txBody>
      </p:sp>
      <p:sp>
        <p:nvSpPr>
          <p:cNvPr id="394626115" name="Text">
    </p:cNvPr>
          <p:cNvSpPr>
            <a:spLocks noGrp="1"/>
          </p:cNvSpPr>
          <p:nvPr/>
        </p:nvSpPr>
        <p:spPr>
          <a:xfrm rot="0">
            <a:off x="39243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104.0</a:t>
            </a:r>
          </a:p>
        </p:txBody>
      </p:sp>
      <p:sp>
        <p:nvSpPr>
          <p:cNvPr id="1051612869" name="Text">
    </p:cNvPr>
          <p:cNvSpPr>
            <a:spLocks noGrp="1"/>
          </p:cNvSpPr>
          <p:nvPr/>
        </p:nvSpPr>
        <p:spPr>
          <a:xfrm rot="0">
            <a:off x="1943100" y="35814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Australian </a:t>
            </a:r>
          </a:p>
        </p:txBody>
      </p:sp>
      <p:sp>
        <p:nvSpPr>
          <p:cNvPr id="667074473" name="Text">
    </p:cNvPr>
          <p:cNvSpPr>
            <a:spLocks noGrp="1"/>
          </p:cNvSpPr>
          <p:nvPr/>
        </p:nvSpPr>
        <p:spPr>
          <a:xfrm rot="0">
            <a:off x="64770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111.5</a:t>
            </a:r>
          </a:p>
        </p:txBody>
      </p:sp>
      <p:sp>
        <p:nvSpPr>
          <p:cNvPr id="1656030371" name="Text">
    </p:cNvPr>
          <p:cNvSpPr>
            <a:spLocks noGrp="1"/>
          </p:cNvSpPr>
          <p:nvPr/>
        </p:nvSpPr>
        <p:spPr>
          <a:xfrm rot="0">
            <a:off x="7327900" y="35814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113.3</a:t>
            </a:r>
          </a:p>
        </p:txBody>
      </p:sp>
      <p:sp>
        <p:nvSpPr>
          <p:cNvPr id="1514380277" name="Text">
    </p:cNvPr>
          <p:cNvSpPr>
            <a:spLocks noGrp="1"/>
          </p:cNvSpPr>
          <p:nvPr/>
        </p:nvSpPr>
        <p:spPr>
          <a:xfrm rot="0">
            <a:off x="56261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116.8</a:t>
            </a:r>
          </a:p>
        </p:txBody>
      </p:sp>
      <p:sp>
        <p:nvSpPr>
          <p:cNvPr id="213131295" name="Text">
    </p:cNvPr>
          <p:cNvSpPr>
            <a:spLocks noGrp="1"/>
          </p:cNvSpPr>
          <p:nvPr/>
        </p:nvSpPr>
        <p:spPr>
          <a:xfrm rot="0">
            <a:off x="30734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94951869" name="Text">
    </p:cNvPr>
          <p:cNvSpPr>
            <a:spLocks noGrp="1"/>
          </p:cNvSpPr>
          <p:nvPr/>
        </p:nvSpPr>
        <p:spPr>
          <a:xfrm rot="0">
            <a:off x="47752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116.3</a:t>
            </a:r>
          </a:p>
        </p:txBody>
      </p:sp>
      <p:sp>
        <p:nvSpPr>
          <p:cNvPr id="275712562" name="Text">
    </p:cNvPr>
          <p:cNvSpPr>
            <a:spLocks noGrp="1"/>
          </p:cNvSpPr>
          <p:nvPr/>
        </p:nvSpPr>
        <p:spPr>
          <a:xfrm rot="0">
            <a:off x="39243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107.5</a:t>
            </a:r>
          </a:p>
        </p:txBody>
      </p:sp>
      <p:sp>
        <p:nvSpPr>
          <p:cNvPr id="1778802955" name="Text">
    </p:cNvPr>
          <p:cNvSpPr>
            <a:spLocks noGrp="1"/>
          </p:cNvSpPr>
          <p:nvPr/>
        </p:nvSpPr>
        <p:spPr>
          <a:xfrm rot="0">
            <a:off x="1943100" y="37973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British </a:t>
            </a:r>
          </a:p>
        </p:txBody>
      </p:sp>
      <p:sp>
        <p:nvSpPr>
          <p:cNvPr id="1221414798" name="Text">
    </p:cNvPr>
          <p:cNvSpPr>
            <a:spLocks noGrp="1"/>
          </p:cNvSpPr>
          <p:nvPr/>
        </p:nvSpPr>
        <p:spPr>
          <a:xfrm rot="0">
            <a:off x="64770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112.0</a:t>
            </a:r>
          </a:p>
        </p:txBody>
      </p:sp>
      <p:sp>
        <p:nvSpPr>
          <p:cNvPr id="522328313" name="Text">
    </p:cNvPr>
          <p:cNvSpPr>
            <a:spLocks noGrp="1"/>
          </p:cNvSpPr>
          <p:nvPr/>
        </p:nvSpPr>
        <p:spPr>
          <a:xfrm rot="0">
            <a:off x="7327900" y="37973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110.0</a:t>
            </a:r>
          </a:p>
        </p:txBody>
      </p:sp>
      <p:sp>
        <p:nvSpPr>
          <p:cNvPr id="2006291302" name="Text">
    </p:cNvPr>
          <p:cNvSpPr>
            <a:spLocks noGrp="1"/>
          </p:cNvSpPr>
          <p:nvPr/>
        </p:nvSpPr>
        <p:spPr>
          <a:xfrm rot="0">
            <a:off x="56261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107.8</a:t>
            </a:r>
          </a:p>
        </p:txBody>
      </p:sp>
      <p:sp>
        <p:nvSpPr>
          <p:cNvPr id="2097171167" name="Text">
    </p:cNvPr>
          <p:cNvSpPr>
            <a:spLocks noGrp="1"/>
          </p:cNvSpPr>
          <p:nvPr/>
        </p:nvSpPr>
        <p:spPr>
          <a:xfrm rot="0">
            <a:off x="30734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506705558" name="Text">
    </p:cNvPr>
          <p:cNvSpPr>
            <a:spLocks noGrp="1"/>
          </p:cNvSpPr>
          <p:nvPr/>
        </p:nvSpPr>
        <p:spPr>
          <a:xfrm rot="0">
            <a:off x="47752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108.0</a:t>
            </a:r>
          </a:p>
        </p:txBody>
      </p:sp>
      <p:sp>
        <p:nvSpPr>
          <p:cNvPr id="1427652951" name="Text">
    </p:cNvPr>
          <p:cNvSpPr>
            <a:spLocks noGrp="1"/>
          </p:cNvSpPr>
          <p:nvPr/>
        </p:nvSpPr>
        <p:spPr>
          <a:xfrm rot="0">
            <a:off x="39243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112.0</a:t>
            </a:r>
          </a:p>
        </p:txBody>
      </p:sp>
      <p:sp>
        <p:nvSpPr>
          <p:cNvPr id="728359526" name="Text">
    </p:cNvPr>
          <p:cNvSpPr>
            <a:spLocks noGrp="1"/>
          </p:cNvSpPr>
          <p:nvPr/>
        </p:nvSpPr>
        <p:spPr>
          <a:xfrm rot="0">
            <a:off x="1943100" y="40132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Canadian </a:t>
            </a:r>
          </a:p>
        </p:txBody>
      </p:sp>
      <p:sp>
        <p:nvSpPr>
          <p:cNvPr id="881765582" name="Text">
    </p:cNvPr>
          <p:cNvSpPr>
            <a:spLocks noGrp="1"/>
          </p:cNvSpPr>
          <p:nvPr/>
        </p:nvSpPr>
        <p:spPr>
          <a:xfrm rot="0">
            <a:off x="64770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110.3</a:t>
            </a:r>
          </a:p>
        </p:txBody>
      </p:sp>
      <p:sp>
        <p:nvSpPr>
          <p:cNvPr id="49488727" name="Text">
    </p:cNvPr>
          <p:cNvSpPr>
            <a:spLocks noGrp="1"/>
          </p:cNvSpPr>
          <p:nvPr/>
        </p:nvSpPr>
        <p:spPr>
          <a:xfrm rot="0">
            <a:off x="7327900" y="40132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111.8</a:t>
            </a:r>
          </a:p>
        </p:txBody>
      </p:sp>
      <p:sp>
        <p:nvSpPr>
          <p:cNvPr id="680863300" name="Text">
    </p:cNvPr>
          <p:cNvSpPr>
            <a:spLocks noGrp="1"/>
          </p:cNvSpPr>
          <p:nvPr/>
        </p:nvSpPr>
        <p:spPr>
          <a:xfrm rot="0">
            <a:off x="56261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107.8</a:t>
            </a:r>
          </a:p>
        </p:txBody>
      </p:sp>
      <p:sp>
        <p:nvSpPr>
          <p:cNvPr id="1476611884" name="Text">
    </p:cNvPr>
          <p:cNvSpPr>
            <a:spLocks noGrp="1"/>
          </p:cNvSpPr>
          <p:nvPr/>
        </p:nvSpPr>
        <p:spPr>
          <a:xfrm rot="0">
            <a:off x="30734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1094909656" name="Text">
    </p:cNvPr>
          <p:cNvSpPr>
            <a:spLocks noGrp="1"/>
          </p:cNvSpPr>
          <p:nvPr/>
        </p:nvSpPr>
        <p:spPr>
          <a:xfrm rot="0">
            <a:off x="47752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115.5</a:t>
            </a:r>
          </a:p>
        </p:txBody>
      </p:sp>
      <p:sp>
        <p:nvSpPr>
          <p:cNvPr id="359217249" name="Text">
    </p:cNvPr>
          <p:cNvSpPr>
            <a:spLocks noGrp="1"/>
          </p:cNvSpPr>
          <p:nvPr/>
        </p:nvSpPr>
        <p:spPr>
          <a:xfrm rot="0">
            <a:off x="39243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113.0</a:t>
            </a:r>
          </a:p>
        </p:txBody>
      </p:sp>
      <p:sp>
        <p:nvSpPr>
          <p:cNvPr id="787772226" name="Text">
    </p:cNvPr>
          <p:cNvSpPr>
            <a:spLocks noGrp="1"/>
          </p:cNvSpPr>
          <p:nvPr/>
        </p:nvSpPr>
        <p:spPr>
          <a:xfrm rot="0">
            <a:off x="1943100" y="42291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Italian </a:t>
            </a:r>
          </a:p>
        </p:txBody>
      </p:sp>
      <p:sp>
        <p:nvSpPr>
          <p:cNvPr id="851118627" name="Text">
    </p:cNvPr>
          <p:cNvSpPr>
            <a:spLocks noGrp="1"/>
          </p:cNvSpPr>
          <p:nvPr/>
        </p:nvSpPr>
        <p:spPr>
          <a:xfrm rot="0">
            <a:off x="64770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106.8</a:t>
            </a:r>
          </a:p>
        </p:txBody>
      </p:sp>
      <p:sp>
        <p:nvSpPr>
          <p:cNvPr id="362191322" name="Text">
    </p:cNvPr>
          <p:cNvSpPr>
            <a:spLocks noGrp="1"/>
          </p:cNvSpPr>
          <p:nvPr/>
        </p:nvSpPr>
        <p:spPr>
          <a:xfrm rot="0">
            <a:off x="7327900" y="42291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105.5</a:t>
            </a:r>
          </a:p>
        </p:txBody>
      </p:sp>
      <p:sp>
        <p:nvSpPr>
          <p:cNvPr id="1380893256" name="Text">
    </p:cNvPr>
          <p:cNvSpPr>
            <a:spLocks noGrp="1"/>
          </p:cNvSpPr>
          <p:nvPr/>
        </p:nvSpPr>
        <p:spPr>
          <a:xfrm rot="0">
            <a:off x="56261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104.3</a:t>
            </a:r>
          </a:p>
        </p:txBody>
      </p:sp>
      <p:sp>
        <p:nvSpPr>
          <p:cNvPr id="817180463" name="Text">
    </p:cNvPr>
          <p:cNvSpPr>
            <a:spLocks noGrp="1"/>
          </p:cNvSpPr>
          <p:nvPr/>
        </p:nvSpPr>
        <p:spPr>
          <a:xfrm rot="0">
            <a:off x="30734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1194119076" name="Text">
    </p:cNvPr>
          <p:cNvSpPr>
            <a:spLocks noGrp="1"/>
          </p:cNvSpPr>
          <p:nvPr/>
        </p:nvSpPr>
        <p:spPr>
          <a:xfrm rot="0">
            <a:off x="47752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108.0</a:t>
            </a:r>
          </a:p>
        </p:txBody>
      </p:sp>
      <p:sp>
        <p:nvSpPr>
          <p:cNvPr id="1324629117" name="Text">
    </p:cNvPr>
          <p:cNvSpPr>
            <a:spLocks noGrp="1"/>
          </p:cNvSpPr>
          <p:nvPr/>
        </p:nvSpPr>
        <p:spPr>
          <a:xfrm rot="0">
            <a:off x="39243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103.3</a:t>
            </a:r>
          </a:p>
        </p:txBody>
      </p:sp>
      <p:sp>
        <p:nvSpPr>
          <p:cNvPr id="78600970" name="Text">
    </p:cNvPr>
          <p:cNvSpPr>
            <a:spLocks noGrp="1"/>
          </p:cNvSpPr>
          <p:nvPr/>
        </p:nvSpPr>
        <p:spPr>
          <a:xfrm rot="0">
            <a:off x="1943100" y="44450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Saudi Arabian </a:t>
            </a:r>
          </a:p>
        </p:txBody>
      </p:sp>
      <p:sp>
        <p:nvSpPr>
          <p:cNvPr id="344059885" name="Text">
    </p:cNvPr>
          <p:cNvSpPr>
            <a:spLocks noGrp="1"/>
          </p:cNvSpPr>
          <p:nvPr/>
        </p:nvSpPr>
        <p:spPr>
          <a:xfrm rot="0">
            <a:off x="64770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93.3</a:t>
            </a:r>
          </a:p>
        </p:txBody>
      </p:sp>
      <p:sp>
        <p:nvSpPr>
          <p:cNvPr id="1588509471" name="Text">
    </p:cNvPr>
          <p:cNvSpPr>
            <a:spLocks noGrp="1"/>
          </p:cNvSpPr>
          <p:nvPr/>
        </p:nvSpPr>
        <p:spPr>
          <a:xfrm rot="0">
            <a:off x="7327900" y="44450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94.0</a:t>
            </a:r>
          </a:p>
        </p:txBody>
      </p:sp>
      <p:sp>
        <p:nvSpPr>
          <p:cNvPr id="561979593" name="Text">
    </p:cNvPr>
          <p:cNvSpPr>
            <a:spLocks noGrp="1"/>
          </p:cNvSpPr>
          <p:nvPr/>
        </p:nvSpPr>
        <p:spPr>
          <a:xfrm rot="0">
            <a:off x="56261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95.0</a:t>
            </a:r>
          </a:p>
        </p:txBody>
      </p:sp>
      <p:sp>
        <p:nvSpPr>
          <p:cNvPr id="557940045" name="Text">
    </p:cNvPr>
          <p:cNvSpPr>
            <a:spLocks noGrp="1"/>
          </p:cNvSpPr>
          <p:nvPr/>
        </p:nvSpPr>
        <p:spPr>
          <a:xfrm rot="0">
            <a:off x="30734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1384733513" name="Text">
    </p:cNvPr>
          <p:cNvSpPr>
            <a:spLocks noGrp="1"/>
          </p:cNvSpPr>
          <p:nvPr/>
        </p:nvSpPr>
        <p:spPr>
          <a:xfrm rot="0">
            <a:off x="47752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98.0</a:t>
            </a:r>
          </a:p>
        </p:txBody>
      </p:sp>
      <p:sp>
        <p:nvSpPr>
          <p:cNvPr id="935870452" name="Text">
    </p:cNvPr>
          <p:cNvSpPr>
            <a:spLocks noGrp="1"/>
          </p:cNvSpPr>
          <p:nvPr/>
        </p:nvSpPr>
        <p:spPr>
          <a:xfrm rot="0">
            <a:off x="39243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90.3</a:t>
            </a:r>
          </a:p>
        </p:txBody>
      </p:sp>
      <p:sp>
        <p:nvSpPr>
          <p:cNvPr id="1004456136" name="Text">
    </p:cNvPr>
          <p:cNvSpPr>
            <a:spLocks noGrp="1"/>
          </p:cNvSpPr>
          <p:nvPr/>
        </p:nvSpPr>
        <p:spPr>
          <a:xfrm rot="0">
            <a:off x="1943100" y="4660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South Korean </a:t>
            </a:r>
          </a:p>
        </p:txBody>
      </p:sp>
      <p:sp>
        <p:nvSpPr>
          <p:cNvPr id="525328685" name="Text">
    </p:cNvPr>
          <p:cNvSpPr>
            <a:spLocks noGrp="1"/>
          </p:cNvSpPr>
          <p:nvPr/>
        </p:nvSpPr>
        <p:spPr>
          <a:xfrm rot="0">
            <a:off x="64770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125.5</a:t>
            </a:r>
          </a:p>
        </p:txBody>
      </p:sp>
      <p:sp>
        <p:nvSpPr>
          <p:cNvPr id="893935978" name="Text">
    </p:cNvPr>
          <p:cNvSpPr>
            <a:spLocks noGrp="1"/>
          </p:cNvSpPr>
          <p:nvPr/>
        </p:nvSpPr>
        <p:spPr>
          <a:xfrm rot="0">
            <a:off x="7327900" y="4660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116.8</a:t>
            </a:r>
          </a:p>
        </p:txBody>
      </p:sp>
      <p:sp>
        <p:nvSpPr>
          <p:cNvPr id="586387834" name="Text">
    </p:cNvPr>
          <p:cNvSpPr>
            <a:spLocks noGrp="1"/>
          </p:cNvSpPr>
          <p:nvPr/>
        </p:nvSpPr>
        <p:spPr>
          <a:xfrm rot="0">
            <a:off x="56261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122.8</a:t>
            </a:r>
          </a:p>
        </p:txBody>
      </p:sp>
      <p:sp>
        <p:nvSpPr>
          <p:cNvPr id="617869955" name="Text">
    </p:cNvPr>
          <p:cNvSpPr>
            <a:spLocks noGrp="1"/>
          </p:cNvSpPr>
          <p:nvPr/>
        </p:nvSpPr>
        <p:spPr>
          <a:xfrm rot="0">
            <a:off x="30734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1456900440" name="Text">
    </p:cNvPr>
          <p:cNvSpPr>
            <a:spLocks noGrp="1"/>
          </p:cNvSpPr>
          <p:nvPr/>
        </p:nvSpPr>
        <p:spPr>
          <a:xfrm rot="0">
            <a:off x="47752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123.3</a:t>
            </a:r>
          </a:p>
        </p:txBody>
      </p:sp>
      <p:sp>
        <p:nvSpPr>
          <p:cNvPr id="517151986" name="Text">
    </p:cNvPr>
          <p:cNvSpPr>
            <a:spLocks noGrp="1"/>
          </p:cNvSpPr>
          <p:nvPr/>
        </p:nvSpPr>
        <p:spPr>
          <a:xfrm rot="0">
            <a:off x="39243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93.8</a:t>
            </a:r>
          </a:p>
        </p:txBody>
      </p:sp>
      <p:sp>
        <p:nvSpPr>
          <p:cNvPr id="907109293" name="Text">
    </p:cNvPr>
          <p:cNvSpPr>
            <a:spLocks noGrp="1"/>
          </p:cNvSpPr>
          <p:nvPr/>
        </p:nvSpPr>
        <p:spPr>
          <a:xfrm rot="0">
            <a:off x="1943100" y="4876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Spanish </a:t>
            </a:r>
          </a:p>
        </p:txBody>
      </p:sp>
      <p:sp>
        <p:nvSpPr>
          <p:cNvPr id="799477398" name="Text">
    </p:cNvPr>
          <p:cNvSpPr>
            <a:spLocks noGrp="1"/>
          </p:cNvSpPr>
          <p:nvPr/>
        </p:nvSpPr>
        <p:spPr>
          <a:xfrm rot="0">
            <a:off x="64770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103.0</a:t>
            </a:r>
          </a:p>
        </p:txBody>
      </p:sp>
      <p:sp>
        <p:nvSpPr>
          <p:cNvPr id="11448907" name="Text">
    </p:cNvPr>
          <p:cNvSpPr>
            <a:spLocks noGrp="1"/>
          </p:cNvSpPr>
          <p:nvPr/>
        </p:nvSpPr>
        <p:spPr>
          <a:xfrm rot="0">
            <a:off x="7327900" y="4876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101.0</a:t>
            </a:r>
          </a:p>
        </p:txBody>
      </p:sp>
      <p:sp>
        <p:nvSpPr>
          <p:cNvPr id="1295735366" name="Text">
    </p:cNvPr>
          <p:cNvSpPr>
            <a:spLocks noGrp="1"/>
          </p:cNvSpPr>
          <p:nvPr/>
        </p:nvSpPr>
        <p:spPr>
          <a:xfrm rot="0">
            <a:off x="56261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105.0</a:t>
            </a:r>
          </a:p>
        </p:txBody>
      </p:sp>
      <p:sp>
        <p:nvSpPr>
          <p:cNvPr id="1940115782" name="Text">
    </p:cNvPr>
          <p:cNvSpPr>
            <a:spLocks noGrp="1"/>
          </p:cNvSpPr>
          <p:nvPr/>
        </p:nvSpPr>
        <p:spPr>
          <a:xfrm rot="0">
            <a:off x="30734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134252026" name="Text">
    </p:cNvPr>
          <p:cNvSpPr>
            <a:spLocks noGrp="1"/>
          </p:cNvSpPr>
          <p:nvPr/>
        </p:nvSpPr>
        <p:spPr>
          <a:xfrm rot="0">
            <a:off x="47752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97.0</a:t>
            </a:r>
          </a:p>
        </p:txBody>
      </p:sp>
      <p:sp>
        <p:nvSpPr>
          <p:cNvPr id="1515971632" name="Text">
    </p:cNvPr>
          <p:cNvSpPr>
            <a:spLocks noGrp="1"/>
          </p:cNvSpPr>
          <p:nvPr/>
        </p:nvSpPr>
        <p:spPr>
          <a:xfrm rot="0">
            <a:off x="39243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98.5</a:t>
            </a:r>
          </a:p>
        </p:txBody>
      </p:sp>
      <p:sp>
        <p:nvSpPr>
          <p:cNvPr id="1189231016" name="Text">
    </p:cNvPr>
          <p:cNvSpPr>
            <a:spLocks noGrp="1"/>
          </p:cNvSpPr>
          <p:nvPr/>
        </p:nvSpPr>
        <p:spPr>
          <a:xfrm rot="0">
            <a:off x="1943100" y="5092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Other </a:t>
            </a:r>
          </a:p>
        </p:txBody>
      </p:sp>
      <p:sp>
        <p:nvSpPr>
          <p:cNvPr id="775383283" name="Text">
    </p:cNvPr>
          <p:cNvSpPr>
            <a:spLocks noGrp="1"/>
          </p:cNvSpPr>
          <p:nvPr/>
        </p:nvSpPr>
        <p:spPr>
          <a:xfrm rot="0">
            <a:off x="64770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105.6</a:t>
            </a:r>
          </a:p>
        </p:txBody>
      </p:sp>
      <p:sp>
        <p:nvSpPr>
          <p:cNvPr id="936067385" name="Text">
    </p:cNvPr>
          <p:cNvSpPr>
            <a:spLocks noGrp="1"/>
          </p:cNvSpPr>
          <p:nvPr/>
        </p:nvSpPr>
        <p:spPr>
          <a:xfrm rot="0">
            <a:off x="7327900" y="5092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105.2</a:t>
            </a:r>
          </a:p>
        </p:txBody>
      </p:sp>
      <p:sp>
        <p:nvSpPr>
          <p:cNvPr id="19341773" name="Text">
    </p:cNvPr>
          <p:cNvSpPr>
            <a:spLocks noGrp="1"/>
          </p:cNvSpPr>
          <p:nvPr/>
        </p:nvSpPr>
        <p:spPr>
          <a:xfrm rot="0">
            <a:off x="56261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105.3</a:t>
            </a:r>
          </a:p>
        </p:txBody>
      </p:sp>
      <p:sp>
        <p:nvSpPr>
          <p:cNvPr id="807148114" name="Text">
    </p:cNvPr>
          <p:cNvSpPr>
            <a:spLocks noGrp="1"/>
          </p:cNvSpPr>
          <p:nvPr/>
        </p:nvSpPr>
        <p:spPr>
          <a:xfrm rot="0">
            <a:off x="30734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33</a:t>
            </a:r>
          </a:p>
        </p:txBody>
      </p:sp>
      <p:sp>
        <p:nvSpPr>
          <p:cNvPr id="84153899" name="Text">
    </p:cNvPr>
          <p:cNvSpPr>
            <a:spLocks noGrp="1"/>
          </p:cNvSpPr>
          <p:nvPr/>
        </p:nvSpPr>
        <p:spPr>
          <a:xfrm rot="0">
            <a:off x="47752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105.5</a:t>
            </a:r>
          </a:p>
        </p:txBody>
      </p:sp>
      <p:sp>
        <p:nvSpPr>
          <p:cNvPr id="1330340767" name="Text">
    </p:cNvPr>
          <p:cNvSpPr>
            <a:spLocks noGrp="1"/>
          </p:cNvSpPr>
          <p:nvPr/>
        </p:nvSpPr>
        <p:spPr>
          <a:xfrm rot="0">
            <a:off x="39243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103.9</a:t>
            </a:r>
          </a:p>
        </p:txBody>
      </p:sp>
      <p:sp>
        <p:nvSpPr>
          <p:cNvPr id="1585022052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2078470576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885968730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617815390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539826485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1892808467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1756641858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74528450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1204785394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04809395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962699271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1737829777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927462839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77120078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1224511805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034117434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826558067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037203273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8 of 20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3625190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54B948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special educational need)</a:t>
            </a:r>
          </a:p>
        </p:txBody>
      </p:sp>
      <p:sp>
        <p:nvSpPr>
          <p:cNvPr id="1134813813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013486084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967809431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54B948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724943017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020748632" name="Picture">
    </p:cNvPr>
          <p:cNvPicPr>
            <a:picLocks noChangeAspect="1"/>
          </p:cNvPicPr>
          <p:nvPr/>
        </p:nvPicPr>
        <p:blipFill>
          <a:blip r:embed="img_6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622885788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651638369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2066951730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107.0</a:t>
            </a:r>
          </a:p>
        </p:txBody>
      </p:sp>
      <p:sp>
        <p:nvSpPr>
          <p:cNvPr id="1562252238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106.0</a:t>
            </a:r>
          </a:p>
        </p:txBody>
      </p:sp>
      <p:sp>
        <p:nvSpPr>
          <p:cNvPr id="1638295844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106.6</a:t>
            </a:r>
          </a:p>
        </p:txBody>
      </p:sp>
      <p:sp>
        <p:nvSpPr>
          <p:cNvPr id="1950411921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86</a:t>
            </a:r>
          </a:p>
        </p:txBody>
      </p:sp>
      <p:sp>
        <p:nvSpPr>
          <p:cNvPr id="1382768439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106.8</a:t>
            </a:r>
          </a:p>
        </p:txBody>
      </p:sp>
      <p:sp>
        <p:nvSpPr>
          <p:cNvPr id="121126439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103.0</a:t>
            </a:r>
          </a:p>
        </p:txBody>
      </p:sp>
      <p:sp>
        <p:nvSpPr>
          <p:cNvPr id="2105046564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 </a:t>
            </a:r>
          </a:p>
        </p:txBody>
      </p:sp>
      <p:sp>
        <p:nvSpPr>
          <p:cNvPr id="1872000470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107.9</a:t>
            </a:r>
          </a:p>
        </p:txBody>
      </p:sp>
      <p:sp>
        <p:nvSpPr>
          <p:cNvPr id="2076470740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107.1</a:t>
            </a:r>
          </a:p>
        </p:txBody>
      </p:sp>
      <p:sp>
        <p:nvSpPr>
          <p:cNvPr id="486979783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107.9</a:t>
            </a:r>
          </a:p>
        </p:txBody>
      </p:sp>
      <p:sp>
        <p:nvSpPr>
          <p:cNvPr id="609034164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77</a:t>
            </a:r>
          </a:p>
        </p:txBody>
      </p:sp>
      <p:sp>
        <p:nvSpPr>
          <p:cNvPr id="1130132746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108.0</a:t>
            </a:r>
          </a:p>
        </p:txBody>
      </p:sp>
      <p:sp>
        <p:nvSpPr>
          <p:cNvPr id="1795687954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104.2</a:t>
            </a:r>
          </a:p>
        </p:txBody>
      </p:sp>
      <p:sp>
        <p:nvSpPr>
          <p:cNvPr id="1539751587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Yes </a:t>
            </a:r>
          </a:p>
        </p:txBody>
      </p:sp>
      <p:sp>
        <p:nvSpPr>
          <p:cNvPr id="1426976359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99.3</a:t>
            </a:r>
          </a:p>
        </p:txBody>
      </p:sp>
      <p:sp>
        <p:nvSpPr>
          <p:cNvPr id="94296017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95.9</a:t>
            </a:r>
          </a:p>
        </p:txBody>
      </p:sp>
      <p:sp>
        <p:nvSpPr>
          <p:cNvPr id="2137709880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95.2</a:t>
            </a:r>
          </a:p>
        </p:txBody>
      </p:sp>
      <p:sp>
        <p:nvSpPr>
          <p:cNvPr id="1088538850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</a:t>
            </a:r>
          </a:p>
        </p:txBody>
      </p:sp>
      <p:sp>
        <p:nvSpPr>
          <p:cNvPr id="659263157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96.6</a:t>
            </a:r>
          </a:p>
        </p:txBody>
      </p:sp>
      <p:sp>
        <p:nvSpPr>
          <p:cNvPr id="1367744826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92.8</a:t>
            </a:r>
          </a:p>
        </p:txBody>
      </p:sp>
      <p:sp>
        <p:nvSpPr>
          <p:cNvPr id="1022333094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335651211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997846255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1895186940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929448276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441126454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D0EC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898762934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08658740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866343230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691539950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530442086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935520705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568709248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639596917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1549730784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643615872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169809343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54B948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772839516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9 of 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