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tiff" ContentType="image/tiff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
<Relationship Id="rId1" Type="http://schemas.openxmlformats.org/officeDocument/2006/relationships/officeDocument" Target="ppt/presentation.xml"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Sm"/>
  </p:sldMasterIdLst>
  <p:sldIdLst>
    <p:sldId id="2561" r:id="rId1"/>
    <p:sldId id="2562" r:id="rId2"/>
    <p:sldId id="2563" r:id="rId3"/>
    <p:sldId id="2564" r:id="rId4"/>
    <p:sldId id="2565" r:id="rId5"/>
    <p:sldId id="2566" r:id="rId6"/>
    <p:sldId id="2567" r:id="rId7"/>
    <p:sldId id="2568" r:id="rId8"/>
    <p:sldId id="2569" r:id="rId9"/>
    <p:sldId id="25610" r:id="rId10"/>
    <p:sldId id="25611" r:id="rId11"/>
    <p:sldId id="25612" r:id="rId12"/>
    <p:sldId id="25613" r:id="rId13"/>
    <p:sldId id="25614" r:id="rId14"/>
    <p:sldId id="25615" r:id="rId15"/>
    <p:sldId id="25616" r:id="rId16"/>
    <p:sldId id="25617" r:id="rId17"/>
    <p:sldId id="25618" r:id="rId18"/>
    <p:sldId id="25619" r:id="rId19"/>
    <p:sldId id="25620" r:id="rId20"/>
  </p:sldIdLst>
  <p:sldSz cx="10693400" cy="7556500" type="custom"/>
  <p:notesSz cx="6858000" cy="9144000"/>
</p:presentation>
</file>

<file path=ppt/_rels/presentation.xml.rels><?xml version="1.0" encoding="UTF-8" standalone="yes"?>
<Relationships xmlns="http://schemas.openxmlformats.org/package/2006/relationships">
<Relationship Id="rIdTh" Type="http://schemas.openxmlformats.org/officeDocument/2006/relationships/theme" Target="theme/theme1.xml"/>
<Relationship Id="rIdSm" Type="http://schemas.openxmlformats.org/officeDocument/2006/relationships/slideMaster" Target="slideMasters/slideMaster1.xml"/>
<Relationship Id="rId1" Type="http://schemas.openxmlformats.org/officeDocument/2006/relationships/slide" Target="slides/slide1.xml"/>
<Relationship Id="rId2" Type="http://schemas.openxmlformats.org/officeDocument/2006/relationships/slide" Target="slides/slide2.xml"/>
<Relationship Id="rId3" Type="http://schemas.openxmlformats.org/officeDocument/2006/relationships/slide" Target="slides/slide3.xml"/>
<Relationship Id="rId4" Type="http://schemas.openxmlformats.org/officeDocument/2006/relationships/slide" Target="slides/slide4.xml"/>
<Relationship Id="rId5" Type="http://schemas.openxmlformats.org/officeDocument/2006/relationships/slide" Target="slides/slide5.xml"/>
<Relationship Id="rId6" Type="http://schemas.openxmlformats.org/officeDocument/2006/relationships/slide" Target="slides/slide6.xml"/>
<Relationship Id="rId7" Type="http://schemas.openxmlformats.org/officeDocument/2006/relationships/slide" Target="slides/slide7.xml"/>
<Relationship Id="rId8" Type="http://schemas.openxmlformats.org/officeDocument/2006/relationships/slide" Target="slides/slide8.xml"/>
<Relationship Id="rId9" Type="http://schemas.openxmlformats.org/officeDocument/2006/relationships/slide" Target="slides/slide9.xml"/>
<Relationship Id="rId10" Type="http://schemas.openxmlformats.org/officeDocument/2006/relationships/slide" Target="slides/slide10.xml"/>
<Relationship Id="rId11" Type="http://schemas.openxmlformats.org/officeDocument/2006/relationships/slide" Target="slides/slide11.xml"/>
<Relationship Id="rId12" Type="http://schemas.openxmlformats.org/officeDocument/2006/relationships/slide" Target="slides/slide12.xml"/>
<Relationship Id="rId13" Type="http://schemas.openxmlformats.org/officeDocument/2006/relationships/slide" Target="slides/slide13.xml"/>
<Relationship Id="rId14" Type="http://schemas.openxmlformats.org/officeDocument/2006/relationships/slide" Target="slides/slide14.xml"/>
<Relationship Id="rId15" Type="http://schemas.openxmlformats.org/officeDocument/2006/relationships/slide" Target="slides/slide15.xml"/>
<Relationship Id="rId16" Type="http://schemas.openxmlformats.org/officeDocument/2006/relationships/slide" Target="slides/slide16.xml"/>
<Relationship Id="rId17" Type="http://schemas.openxmlformats.org/officeDocument/2006/relationships/slide" Target="slides/slide17.xml"/>
<Relationship Id="rId18" Type="http://schemas.openxmlformats.org/officeDocument/2006/relationships/slide" Target="slides/slide18.xml"/>
<Relationship Id="rId19" Type="http://schemas.openxmlformats.org/officeDocument/2006/relationships/slide" Target="slides/slide19.xml"/>
<Relationship Id="rId20" Type="http://schemas.openxmlformats.org/officeDocument/2006/relationships/slide" Target="slides/slide20.xml"/>
</Relationships>

</file>

<file path=ppt/slideLayouts/_rels/slideLayout1.xml.rels><?xml version="1.0" encoding="UTF-8" standalone="yes"?>
<Relationships xmlns="http://schemas.openxmlformats.org/package/2006/relationships">
<Relationship Id="rIdSm" Type="http://schemas.openxmlformats.org/officeDocument/2006/relationships/slideMaster" Target="../slideMasters/slideMaster1.xml"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
<Relationship Id="rIdTh" Type="http://schemas.openxmlformats.org/officeDocument/2006/relationships/theme" Target="../theme/theme1.xml"/>
<Relationship Id="rIdSl" Type="http://schemas.openxmlformats.org/officeDocument/2006/relationships/slideLayout" Target="../slideLayouts/slideLayout1.xml"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Sl"/>
  </p:sldLayoutIdLst>
</p:sldMaster>
</file>

<file path=ppt/slides/_rels/slide1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0_0_0.png" Type="http://schemas.openxmlformats.org/officeDocument/2006/relationships/image" Target="../media/img_0_0_0.png"/>
 <Relationship Id="img_0_0_4.png" Type="http://schemas.openxmlformats.org/officeDocument/2006/relationships/image" Target="../media/img_0_0_4.png"/>
 <Relationship Id="img_0_0_7.png" Type="http://schemas.openxmlformats.org/officeDocument/2006/relationships/image" Target="../media/img_0_0_7.png"/>
</Relationships>

</file>

<file path=ppt/slides/_rels/slide10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7_0_2_0.png" Type="http://schemas.openxmlformats.org/officeDocument/2006/relationships/image" Target="../media/img_7_0_2_0.png"/>
 <Relationship Id="img_7_0_3.png" Type="http://schemas.openxmlformats.org/officeDocument/2006/relationships/image" Target="../media/img_7_0_3.png"/>
 <Relationship Id="img_7_0_4.png" Type="http://schemas.openxmlformats.org/officeDocument/2006/relationships/image" Target="../media/img_7_0_4.png"/>
 <Relationship Id="img_7_0_5.png" Type="http://schemas.openxmlformats.org/officeDocument/2006/relationships/image" Target="../media/img_7_0_5.png"/>
 <Relationship Id="img_7_0_6.png" Type="http://schemas.openxmlformats.org/officeDocument/2006/relationships/image" Target="../media/img_7_0_6.png"/>
</Relationships>

</file>

<file path=ppt/slides/_rels/slide11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8_0_4_0.png" Type="http://schemas.openxmlformats.org/officeDocument/2006/relationships/image" Target="../media/img_8_0_4_0.png"/>
</Relationships>

</file>

<file path=ppt/slides/_rels/slide12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9_0_2_0.png" Type="http://schemas.openxmlformats.org/officeDocument/2006/relationships/image" Target="../media/img_9_0_2_0.png"/>
 <Relationship Id="img_9_0_3.png" Type="http://schemas.openxmlformats.org/officeDocument/2006/relationships/image" Target="../media/img_9_0_3.png"/>
 <Relationship Id="img_9_0_4.png" Type="http://schemas.openxmlformats.org/officeDocument/2006/relationships/image" Target="../media/img_9_0_4.png"/>
 <Relationship Id="img_9_0_5.png" Type="http://schemas.openxmlformats.org/officeDocument/2006/relationships/image" Target="../media/img_9_0_5.png"/>
 <Relationship Id="img_9_0_6.png" Type="http://schemas.openxmlformats.org/officeDocument/2006/relationships/image" Target="../media/img_9_0_6.png"/>
</Relationships>

</file>

<file path=ppt/slides/_rels/slide13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10_0_4_0.png" Type="http://schemas.openxmlformats.org/officeDocument/2006/relationships/image" Target="../media/img_10_0_4_0.png"/>
</Relationships>

</file>

<file path=ppt/slides/_rels/slide14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11_0_4_0.png" Type="http://schemas.openxmlformats.org/officeDocument/2006/relationships/image" Target="../media/img_11_0_4_0.png"/>
</Relationships>

</file>

<file path=ppt/slides/_rels/slide15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12_0_2_0.png" Type="http://schemas.openxmlformats.org/officeDocument/2006/relationships/image" Target="../media/img_12_0_2_0.png"/>
 <Relationship Id="img_12_0_3.png" Type="http://schemas.openxmlformats.org/officeDocument/2006/relationships/image" Target="../media/img_12_0_3.png"/>
 <Relationship Id="img_12_0_4.png" Type="http://schemas.openxmlformats.org/officeDocument/2006/relationships/image" Target="../media/img_12_0_4.png"/>
 <Relationship Id="img_12_0_5.png" Type="http://schemas.openxmlformats.org/officeDocument/2006/relationships/image" Target="../media/img_12_0_5.png"/>
 <Relationship Id="img_12_0_6.png" Type="http://schemas.openxmlformats.org/officeDocument/2006/relationships/image" Target="../media/img_12_0_6.png"/>
</Relationships>

</file>

<file path=ppt/slides/_rels/slide16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13_0_5_0.png" Type="http://schemas.openxmlformats.org/officeDocument/2006/relationships/image" Target="../media/img_13_0_5_0.png"/>
</Relationships>

</file>

<file path=ppt/slides/_rels/slide17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14_0_4_0.png" Type="http://schemas.openxmlformats.org/officeDocument/2006/relationships/image" Target="../media/img_14_0_4_0.png"/>
 <Relationship Id="img_14_0_5.png" Type="http://schemas.openxmlformats.org/officeDocument/2006/relationships/image" Target="../media/img_14_0_5.png"/>
 <Relationship Id="img_14_0_22.png" Type="http://schemas.openxmlformats.org/officeDocument/2006/relationships/image" Target="../media/img_14_0_22.png"/>
</Relationships>

</file>

<file path=ppt/slides/_rels/slide18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15_0_4_0.png" Type="http://schemas.openxmlformats.org/officeDocument/2006/relationships/image" Target="../media/img_15_0_4_0.png"/>
</Relationships>

</file>

<file path=ppt/slides/_rels/slide19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16_0_2_0.png" Type="http://schemas.openxmlformats.org/officeDocument/2006/relationships/image" Target="../media/img_16_0_2_0.png"/>
</Relationships>

</file>

<file path=ppt/slides/_rels/slide2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1_0_2_0.png" Type="http://schemas.openxmlformats.org/officeDocument/2006/relationships/image" Target="../media/img_1_0_2_0.png"/>
</Relationships>

</file>

<file path=ppt/slides/_rels/slide20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16_1_2_0.png" Type="http://schemas.openxmlformats.org/officeDocument/2006/relationships/image" Target="../media/img_16_1_2_0.png"/>
</Relationships>

</file>

<file path=ppt/slides/_rels/slide3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1_1_2_0.png" Type="http://schemas.openxmlformats.org/officeDocument/2006/relationships/image" Target="../media/img_1_1_2_0.png"/>
</Relationships>

</file>

<file path=ppt/slides/_rels/slide4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2_0_2_0.png" Type="http://schemas.openxmlformats.org/officeDocument/2006/relationships/image" Target="../media/img_2_0_2_0.png"/>
</Relationships>

</file>

<file path=ppt/slides/_rels/slide5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2_1_2_0.png" Type="http://schemas.openxmlformats.org/officeDocument/2006/relationships/image" Target="../media/img_2_1_2_0.png"/>
 <Relationship Id="img_2_1_3.png" Type="http://schemas.openxmlformats.org/officeDocument/2006/relationships/image" Target="../media/img_2_1_3.png"/>
</Relationships>

</file>

<file path=ppt/slides/_rels/slide6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3_0_4_0.png" Type="http://schemas.openxmlformats.org/officeDocument/2006/relationships/image" Target="../media/img_3_0_4_0.png"/>
</Relationships>

</file>

<file path=ppt/slides/_rels/slide7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4_0_2_0.png" Type="http://schemas.openxmlformats.org/officeDocument/2006/relationships/image" Target="../media/img_4_0_2_0.png"/>
 <Relationship Id="img_4_0_3.png" Type="http://schemas.openxmlformats.org/officeDocument/2006/relationships/image" Target="../media/img_4_0_3.png"/>
 <Relationship Id="img_4_0_4.png" Type="http://schemas.openxmlformats.org/officeDocument/2006/relationships/image" Target="../media/img_4_0_4.png"/>
 <Relationship Id="img_4_0_5.png" Type="http://schemas.openxmlformats.org/officeDocument/2006/relationships/image" Target="../media/img_4_0_5.png"/>
 <Relationship Id="img_4_0_6.png" Type="http://schemas.openxmlformats.org/officeDocument/2006/relationships/image" Target="../media/img_4_0_6.png"/>
</Relationships>

</file>

<file path=ppt/slides/_rels/slide8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5_0_4_0.png" Type="http://schemas.openxmlformats.org/officeDocument/2006/relationships/image" Target="../media/img_5_0_4_0.png"/>
</Relationships>

</file>

<file path=ppt/slides/_rels/slide9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6_0_4_0.png" Type="http://schemas.openxmlformats.org/officeDocument/2006/relationships/image" Target="../media/img_6_0_4_0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0436428" name="Picture">
    </p:cNvPr>
          <p:cNvPicPr>
            <a:picLocks noChangeAspect="1"/>
          </p:cNvPicPr>
          <p:nvPr/>
        </p:nvPicPr>
        <p:blipFill>
          <a:blip r:embed="img_0_0_0.png"/>
          <a:srcRect/>
          <a:stretch>
            <a:fillRect l="0" t="1360" r="0" b="1360"/>
          </a:stretch>
        </p:blipFill>
        <p:spPr>
          <a:xfrm>
            <a:off x="8890000" y="5689600"/>
            <a:ext cx="1803400" cy="1866900"/>
          </a:xfrm>
          <a:prstGeom prst="rect">
            <a:avLst/>
          </a:prstGeom>
        </p:spPr>
      </p:pic>
      <p:sp>
        <p:nvSpPr>
          <p:cNvPr id="1737740789" name="Text">
    </p:cNvPr>
          <p:cNvSpPr>
            <a:spLocks noGrp="1"/>
          </p:cNvSpPr>
          <p:nvPr/>
        </p:nvSpPr>
        <p:spPr>
          <a:xfrm rot="0">
            <a:off x="0" y="3416300"/>
            <a:ext cx="10693400" cy="1854200"/>
          </a:xfrm>
          <a:prstGeom prst="rect">
            <a:avLst/>
          </a:prstGeom>
          <a:solidFill>
            <a:srgbClr val="0081C6"/>
          </a:solidFill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1000">
                <a:solidFill>
                  <a:srgbClr val="0081C6"/>
                </a:solidFill>
                <a:latin typeface="SansSerif"/>
                <a:ea typeface="SansSerif"/>
                <a:cs typeface="SansSerif"/>
              </a:defRPr>
            </a:pPr>
          </a:p>
        </p:txBody>
      </p:sp>
      <p:sp>
        <p:nvSpPr>
          <p:cNvPr id="431841523" name="Text">
    </p:cNvPr>
          <p:cNvSpPr>
            <a:spLocks noGrp="1"/>
          </p:cNvSpPr>
          <p:nvPr/>
        </p:nvSpPr>
        <p:spPr>
          <a:xfrm rot="0">
            <a:off x="0" y="1676400"/>
            <a:ext cx="10693400" cy="190500"/>
          </a:xfrm>
          <a:prstGeom prst="rect">
            <a:avLst/>
          </a:prstGeom>
          <a:solidFill>
            <a:srgbClr val="0081C6"/>
          </a:solidFill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</a:p>
        </p:txBody>
      </p:sp>
      <p:sp>
        <p:nvSpPr>
          <p:cNvPr id="1613233848" name="Text">
    </p:cNvPr>
          <p:cNvSpPr>
            <a:spLocks noGrp="1"/>
          </p:cNvSpPr>
          <p:nvPr/>
        </p:nvSpPr>
        <p:spPr>
          <a:xfrm rot="0">
            <a:off x="2438400" y="5003800"/>
            <a:ext cx="7620000" cy="2159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%"/>
              </a:lnSpc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1200">
</a:rPr>
              <a:t>GL Assessment is part of the GL Education Group</a:t>
            </a:r>
          </a:p>
        </p:txBody>
      </p:sp>
      <p:pic>
        <p:nvPicPr>
          <p:cNvPr id="197679496" name="Picture">
    </p:cNvPr>
          <p:cNvPicPr>
            <a:picLocks noChangeAspect="1"/>
          </p:cNvPicPr>
          <p:nvPr/>
        </p:nvPicPr>
        <p:blipFill>
          <a:blip r:embed="img_0_0_4.png"/>
          <a:srcRect/>
          <a:stretch>
            <a:fillRect l="0" t="0" r="0" b="0"/>
          </a:stretch>
        </p:blipFill>
        <p:spPr>
          <a:xfrm>
            <a:off x="7721600" y="2133600"/>
            <a:ext cx="2336800" cy="1092200"/>
          </a:xfrm>
          <a:prstGeom prst="rect">
            <a:avLst/>
          </a:prstGeom>
        </p:spPr>
      </p:pic>
      <p:sp>
        <p:nvSpPr>
          <p:cNvPr id="242087363" name="Text">
    </p:cNvPr>
          <p:cNvSpPr>
            <a:spLocks noGrp="1"/>
          </p:cNvSpPr>
          <p:nvPr/>
        </p:nvSpPr>
        <p:spPr>
          <a:xfrm rot="0">
            <a:off x="2438400" y="4635500"/>
            <a:ext cx="7620000" cy="1905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%"/>
              </a:lnSpc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1200">
</a:rPr>
              <a:t>In case of enquiries please contact GL Assessment by emailing info@gl-assessment.co.uk.</a:t>
            </a:r>
          </a:p>
        </p:txBody>
      </p:sp>
      <p:sp>
        <p:nvSpPr>
          <p:cNvPr id="1428282523" name="Text">
    </p:cNvPr>
          <p:cNvSpPr>
            <a:spLocks noGrp="1"/>
          </p:cNvSpPr>
          <p:nvPr/>
        </p:nvSpPr>
        <p:spPr>
          <a:xfrm rot="0">
            <a:off x="3759200" y="3797300"/>
            <a:ext cx="6299200" cy="4445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%"/>
              </a:lnSpc>
              <a:defRPr sz="23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2300">
</a:rPr>
              <a:t>Summary presentation for senior leaders</a:t>
            </a:r>
          </a:p>
        </p:txBody>
      </p:sp>
      <p:pic>
        <p:nvPicPr>
          <p:cNvPr id="572157895" name="Picture">
    </p:cNvPr>
          <p:cNvPicPr>
            <a:picLocks noChangeAspect="1"/>
          </p:cNvPicPr>
          <p:nvPr/>
        </p:nvPicPr>
        <p:blipFill>
          <a:blip r:embed="img_0_0_7.png"/>
          <a:srcRect/>
          <a:stretch>
            <a:fillRect l="0" t="0" r="0" b="32558"/>
          </a:stretch>
        </p:blipFill>
        <p:spPr>
          <a:xfrm>
            <a:off x="698500" y="368300"/>
            <a:ext cx="1739900" cy="546100"/>
          </a:xfrm>
          <a:prstGeom prst="rect">
            <a:avLst/>
          </a:prstGeom>
        </p:spPr>
      </p:pic>
      <p:sp>
        <p:nvSpPr>
          <p:cNvPr id="1973453646" name="Text">
    </p:cNvPr>
          <p:cNvSpPr>
            <a:spLocks noGrp="1"/>
          </p:cNvSpPr>
          <p:nvPr/>
        </p:nvSpPr>
        <p:spPr>
          <a:xfrm rot="0">
            <a:off x="2438400" y="4813300"/>
            <a:ext cx="7620000" cy="1905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%"/>
              </a:lnSpc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1200">
</a:rPr>
              <a:t>Copyright © 2019 GL Assessment Limited</a:t>
            </a:r>
          </a:p>
        </p:txBody>
      </p:sp>
      <p:sp>
        <p:nvSpPr>
          <p:cNvPr id="2097984054" name="Text">
    </p:cNvPr>
          <p:cNvSpPr>
            <a:spLocks noGrp="1"/>
          </p:cNvSpPr>
          <p:nvPr/>
        </p:nvSpPr>
        <p:spPr>
          <a:xfrm rot="0">
            <a:off x="279400" y="5969000"/>
            <a:ext cx="80518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                <a:solidFill>
                  <a:srgbClr val="0081C6"/>
                </a:solidFill>
                <a:latin typeface="Arial"/>
                <a:ea typeface="Arial"/>
                <a:cs typeface="Arial"/>
              </a:rPr>
              <a:t>School:</a:t>
            </a:r>
            <a:r>
              <a:rPr sz="900">
                <a:latin typeface="Arial"/>
                <a:ea typeface="Arial"/>
                <a:cs typeface="Arial"/>
              </a:rPr>
              <a:t> GEMS World Academy Dubai</a:t>
            </a:r>
          </a:p>
        </p:txBody>
      </p:sp>
      <p:sp>
        <p:nvSpPr>
          <p:cNvPr id="1283995485" name="Text">
    </p:cNvPr>
          <p:cNvSpPr>
            <a:spLocks noGrp="1"/>
          </p:cNvSpPr>
          <p:nvPr/>
        </p:nvSpPr>
        <p:spPr>
          <a:xfrm rot="0">
            <a:off x="279400" y="6223000"/>
            <a:ext cx="80518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                <a:solidFill>
                  <a:srgbClr val="0081C6"/>
                </a:solidFill>
                <a:latin typeface="Arial"/>
                <a:ea typeface="Arial"/>
                <a:cs typeface="Arial"/>
              </a:rPr>
              <a:t>Group:</a:t>
            </a:r>
            <a:r>
              <a:rPr sz="900">
                <a:latin typeface="Arial"/>
                <a:ea typeface="Arial"/>
                <a:cs typeface="Arial"/>
              </a:rPr>
              <a:t> Unknown</a:t>
            </a:r>
          </a:p>
        </p:txBody>
      </p:sp>
      <p:sp>
        <p:nvSpPr>
          <p:cNvPr id="48947692" name="Text">
    </p:cNvPr>
          <p:cNvSpPr>
            <a:spLocks noGrp="1"/>
          </p:cNvSpPr>
          <p:nvPr/>
        </p:nvSpPr>
        <p:spPr>
          <a:xfrm rot="0">
            <a:off x="5168900" y="6477000"/>
            <a:ext cx="31623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                <a:solidFill>
                  <a:srgbClr val="0081C6"/>
                </a:solidFill>
                <a:latin typeface="Arial"/>
                <a:ea typeface="Arial"/>
                <a:cs typeface="Arial"/>
              </a:rPr>
              <a:t>No. of students:</a:t>
            </a:r>
            <a:r>
              <a:rPr sz="900">
                <a:latin typeface="Arial"/>
                <a:ea typeface="Arial"/>
                <a:cs typeface="Arial"/>
              </a:rPr>
              <a:t> 100</a:t>
            </a:r>
          </a:p>
        </p:txBody>
      </p:sp>
      <p:sp>
        <p:nvSpPr>
          <p:cNvPr id="177622643" name="Text">
    </p:cNvPr>
          <p:cNvSpPr>
            <a:spLocks noGrp="1"/>
          </p:cNvSpPr>
          <p:nvPr/>
        </p:nvSpPr>
        <p:spPr>
          <a:xfrm rot="0">
            <a:off x="3733800" y="6477000"/>
            <a:ext cx="14351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                <a:solidFill>
                  <a:srgbClr val="0081C6"/>
                </a:solidFill>
                <a:latin typeface="Arial"/>
                <a:ea typeface="Arial"/>
                <a:cs typeface="Arial"/>
              </a:rPr>
              <a:t>Level:</a:t>
            </a:r>
            <a:r>
              <a:rPr sz="900">
                <a:latin typeface="Arial"/>
                <a:ea typeface="Arial"/>
                <a:cs typeface="Arial"/>
              </a:rPr>
              <a:t> F</a:t>
            </a:r>
          </a:p>
        </p:txBody>
      </p:sp>
      <p:sp>
        <p:nvSpPr>
          <p:cNvPr id="301491571" name="Text">
    </p:cNvPr>
          <p:cNvSpPr>
            <a:spLocks noGrp="1"/>
          </p:cNvSpPr>
          <p:nvPr/>
        </p:nvSpPr>
        <p:spPr>
          <a:xfrm rot="0">
            <a:off x="279400" y="6477000"/>
            <a:ext cx="34544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                <a:solidFill>
                  <a:srgbClr val="0081C6"/>
                </a:solidFill>
                <a:latin typeface="Arial"/>
                <a:ea typeface="Arial"/>
                <a:cs typeface="Arial"/>
              </a:rPr>
              <a:t>Period of testing:</a:t>
            </a:r>
            <a:r>
              <a:rPr sz="900">
                <a:latin typeface="Arial"/>
                <a:ea typeface="Arial"/>
                <a:cs typeface="Arial"/>
              </a:rPr>
              <a:t> 19/09/2019 – 04/03/2020</a:t>
            </a:r>
          </a:p>
        </p:txBody>
      </p:sp>
      <p:sp>
        <p:nvSpPr>
          <p:cNvPr id="1254910524" name="Rectangle"/>
          <p:cNvSpPr>
            <a:spLocks noGrp="1"/>
          </p:cNvSpPr>
          <p:nvPr/>
        </p:nvSpPr>
        <p:spPr>
          <a:xfrm>
            <a:off x="8737600" y="0"/>
            <a:ext cx="1320800" cy="1308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2006550700" name="Text">
    </p:cNvPr>
          <p:cNvSpPr>
            <a:spLocks noGrp="1"/>
          </p:cNvSpPr>
          <p:nvPr/>
        </p:nvSpPr>
        <p:spPr>
          <a:xfrm rot="0">
            <a:off x="1308100" y="7315200"/>
            <a:ext cx="1308100" cy="127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11/09/2020</a:t>
            </a:r>
          </a:p>
        </p:txBody>
      </p:sp>
      <p:sp>
        <p:nvSpPr>
          <p:cNvPr id="844279681" name="Text">
    </p:cNvPr>
          <p:cNvSpPr>
            <a:spLocks noGrp="1"/>
          </p:cNvSpPr>
          <p:nvPr/>
        </p:nvSpPr>
        <p:spPr>
          <a:xfrm rot="0">
            <a:off x="457200" y="7315200"/>
            <a:ext cx="5295900" cy="127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Report generated on  </a:t>
            </a:r>
          </a:p>
        </p:txBody>
      </p:sp>
      <p:sp>
        <p:nvSpPr>
          <p:cNvPr id="1384142838" name="Line"/>
          <p:cNvSpPr>
            <a:spLocks noGrp="1"/>
          </p:cNvSpPr>
          <p:nvPr/>
        </p:nvSpPr>
        <p:spPr>
          <a:xfrm flipV="1">
            <a:off x="330200" y="72644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0081C6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374026064" name="Text">
    </p:cNvPr>
          <p:cNvSpPr>
            <a:spLocks noGrp="1"/>
          </p:cNvSpPr>
          <p:nvPr/>
        </p:nvSpPr>
        <p:spPr>
          <a:xfrm rot="0">
            <a:off x="1308100" y="7315200"/>
            <a:ext cx="1308100" cy="127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11/09/2020</a:t>
            </a:r>
          </a:p>
        </p:txBody>
      </p:sp>
      <p:sp>
        <p:nvSpPr>
          <p:cNvPr id="1745813962" name="Text">
    </p:cNvPr>
          <p:cNvSpPr>
            <a:spLocks noGrp="1"/>
          </p:cNvSpPr>
          <p:nvPr/>
        </p:nvSpPr>
        <p:spPr>
          <a:xfrm rot="0">
            <a:off x="457200" y="7315200"/>
            <a:ext cx="5295900" cy="127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Report generated on  </a:t>
            </a:r>
          </a:p>
        </p:txBody>
      </p:sp>
      <p:sp>
        <p:nvSpPr>
          <p:cNvPr id="826190373" name="Line"/>
          <p:cNvSpPr>
            <a:spLocks noGrp="1"/>
          </p:cNvSpPr>
          <p:nvPr/>
        </p:nvSpPr>
        <p:spPr>
          <a:xfrm flipV="1">
            <a:off x="330200" y="72644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0081C6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0337646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009925693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0081C6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110376363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847428801" name="Picture">
    </p:cNvPr>
          <p:cNvPicPr>
            <a:picLocks noChangeAspect="1"/>
          </p:cNvPicPr>
          <p:nvPr/>
        </p:nvPicPr>
        <p:blipFill>
          <a:blip r:embed="img_7_0_2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pic>
        <p:nvPicPr>
          <p:cNvPr id="738220521" name="Picture">
    </p:cNvPr>
          <p:cNvPicPr>
            <a:picLocks noChangeAspect="1"/>
          </p:cNvPicPr>
          <p:nvPr/>
        </p:nvPicPr>
        <p:blipFill>
          <a:blip r:embed="img_7_0_3.png"/>
          <a:srcRect/>
          <a:stretch>
            <a:fillRect l="0" t="0" r="0" b="0"/>
          </a:stretch>
        </p:blipFill>
        <p:spPr>
          <a:xfrm>
            <a:off x="330200" y="685800"/>
            <a:ext cx="50165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1061363311" name="Picture">
    </p:cNvPr>
          <p:cNvPicPr>
            <a:picLocks noChangeAspect="1"/>
          </p:cNvPicPr>
          <p:nvPr/>
        </p:nvPicPr>
        <p:blipFill>
          <a:blip r:embed="img_7_0_4.png"/>
          <a:srcRect/>
          <a:stretch>
            <a:fillRect l="0" t="0" r="0" b="0"/>
          </a:stretch>
        </p:blipFill>
        <p:spPr>
          <a:xfrm>
            <a:off x="330200" y="3860800"/>
            <a:ext cx="50165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741413285" name="Picture">
    </p:cNvPr>
          <p:cNvPicPr>
            <a:picLocks noChangeAspect="1"/>
          </p:cNvPicPr>
          <p:nvPr/>
        </p:nvPicPr>
        <p:blipFill>
          <a:blip r:embed="img_7_0_5.png"/>
          <a:srcRect/>
          <a:stretch>
            <a:fillRect l="0" t="0" r="0" b="0"/>
          </a:stretch>
        </p:blipFill>
        <p:spPr>
          <a:xfrm>
            <a:off x="5321300" y="685800"/>
            <a:ext cx="50419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1307514604" name="Picture">
    </p:cNvPr>
          <p:cNvPicPr>
            <a:picLocks noChangeAspect="1"/>
          </p:cNvPicPr>
          <p:nvPr/>
        </p:nvPicPr>
        <p:blipFill>
          <a:blip r:embed="img_7_0_6.png"/>
          <a:srcRect/>
          <a:stretch>
            <a:fillRect l="0" t="0" r="0" b="0"/>
          </a:stretch>
        </p:blipFill>
        <p:spPr>
          <a:xfrm>
            <a:off x="5321300" y="3860800"/>
            <a:ext cx="50419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sp>
        <p:nvSpPr>
          <p:cNvPr id="624311503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98331679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465908809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0081C6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803975901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10 of 21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861183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2200">
                <a:solidFill>
                  <a:srgbClr val="0081C6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Group analysis (by English as an additional language)</a:t>
            </a:r>
          </a:p>
        </p:txBody>
      </p:sp>
      <p:sp>
        <p:nvSpPr>
          <p:cNvPr id="1584733832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0081C6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529324330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22243367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0081C6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1549902637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2060338101" name="Picture">
    </p:cNvPr>
          <p:cNvPicPr>
            <a:picLocks noChangeAspect="1"/>
          </p:cNvPicPr>
          <p:nvPr/>
        </p:nvPicPr>
        <p:blipFill>
          <a:blip r:embed="img_8_0_4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2076139279" name="Rectangle"/>
          <p:cNvSpPr>
            <a:spLocks noGrp="1"/>
          </p:cNvSpPr>
          <p:nvPr/>
        </p:nvSpPr>
        <p:spPr>
          <a:xfrm>
            <a:off x="1943100" y="2717800"/>
            <a:ext cx="6273800" cy="6477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358565697" name="Text">
    </p:cNvPr>
          <p:cNvSpPr>
            <a:spLocks noGrp="1"/>
          </p:cNvSpPr>
          <p:nvPr/>
        </p:nvSpPr>
        <p:spPr>
          <a:xfrm rot="0">
            <a:off x="1943100" y="27178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All students </a:t>
            </a:r>
          </a:p>
        </p:txBody>
      </p:sp>
      <p:sp>
        <p:nvSpPr>
          <p:cNvPr id="1367534575" name="Text">
    </p:cNvPr>
          <p:cNvSpPr>
            <a:spLocks noGrp="1"/>
          </p:cNvSpPr>
          <p:nvPr/>
        </p:nvSpPr>
        <p:spPr>
          <a:xfrm rot="0">
            <a:off x="64770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107.3</a:t>
            </a:r>
          </a:p>
        </p:txBody>
      </p:sp>
      <p:sp>
        <p:nvSpPr>
          <p:cNvPr id="1783611831" name="Text">
    </p:cNvPr>
          <p:cNvSpPr>
            <a:spLocks noGrp="1"/>
          </p:cNvSpPr>
          <p:nvPr/>
        </p:nvSpPr>
        <p:spPr>
          <a:xfrm rot="0">
            <a:off x="7327900" y="27178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105.6</a:t>
            </a:r>
          </a:p>
        </p:txBody>
      </p:sp>
      <p:sp>
        <p:nvSpPr>
          <p:cNvPr id="439815144" name="Text">
    </p:cNvPr>
          <p:cNvSpPr>
            <a:spLocks noGrp="1"/>
          </p:cNvSpPr>
          <p:nvPr/>
        </p:nvSpPr>
        <p:spPr>
          <a:xfrm rot="0">
            <a:off x="56261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107.7</a:t>
            </a:r>
          </a:p>
        </p:txBody>
      </p:sp>
      <p:sp>
        <p:nvSpPr>
          <p:cNvPr id="334412234" name="Text">
    </p:cNvPr>
          <p:cNvSpPr>
            <a:spLocks noGrp="1"/>
          </p:cNvSpPr>
          <p:nvPr/>
        </p:nvSpPr>
        <p:spPr>
          <a:xfrm rot="0">
            <a:off x="30734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100</a:t>
            </a:r>
          </a:p>
        </p:txBody>
      </p:sp>
      <p:sp>
        <p:nvSpPr>
          <p:cNvPr id="501712639" name="Text">
    </p:cNvPr>
          <p:cNvSpPr>
            <a:spLocks noGrp="1"/>
          </p:cNvSpPr>
          <p:nvPr/>
        </p:nvSpPr>
        <p:spPr>
          <a:xfrm rot="0">
            <a:off x="47752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106.5</a:t>
            </a:r>
          </a:p>
        </p:txBody>
      </p:sp>
      <p:sp>
        <p:nvSpPr>
          <p:cNvPr id="1263525551" name="Text">
    </p:cNvPr>
          <p:cNvSpPr>
            <a:spLocks noGrp="1"/>
          </p:cNvSpPr>
          <p:nvPr/>
        </p:nvSpPr>
        <p:spPr>
          <a:xfrm rot="0">
            <a:off x="39243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100.4</a:t>
            </a:r>
          </a:p>
        </p:txBody>
      </p:sp>
      <p:sp>
        <p:nvSpPr>
          <p:cNvPr id="1755634121" name="Text">
    </p:cNvPr>
          <p:cNvSpPr>
            <a:spLocks noGrp="1"/>
          </p:cNvSpPr>
          <p:nvPr/>
        </p:nvSpPr>
        <p:spPr>
          <a:xfrm rot="0">
            <a:off x="1943100" y="29337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No </a:t>
            </a:r>
          </a:p>
        </p:txBody>
      </p:sp>
      <p:sp>
        <p:nvSpPr>
          <p:cNvPr id="517361867" name="Text">
    </p:cNvPr>
          <p:cNvSpPr>
            <a:spLocks noGrp="1"/>
          </p:cNvSpPr>
          <p:nvPr/>
        </p:nvSpPr>
        <p:spPr>
          <a:xfrm rot="0">
            <a:off x="64770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106.7</a:t>
            </a:r>
          </a:p>
        </p:txBody>
      </p:sp>
      <p:sp>
        <p:nvSpPr>
          <p:cNvPr id="139611966" name="Text">
    </p:cNvPr>
          <p:cNvSpPr>
            <a:spLocks noGrp="1"/>
          </p:cNvSpPr>
          <p:nvPr/>
        </p:nvSpPr>
        <p:spPr>
          <a:xfrm rot="0">
            <a:off x="7327900" y="29337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105.8</a:t>
            </a:r>
          </a:p>
        </p:txBody>
      </p:sp>
      <p:sp>
        <p:nvSpPr>
          <p:cNvPr id="1406170038" name="Text">
    </p:cNvPr>
          <p:cNvSpPr>
            <a:spLocks noGrp="1"/>
          </p:cNvSpPr>
          <p:nvPr/>
        </p:nvSpPr>
        <p:spPr>
          <a:xfrm rot="0">
            <a:off x="56261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107.4</a:t>
            </a:r>
          </a:p>
        </p:txBody>
      </p:sp>
      <p:sp>
        <p:nvSpPr>
          <p:cNvPr id="442293431" name="Text">
    </p:cNvPr>
          <p:cNvSpPr>
            <a:spLocks noGrp="1"/>
          </p:cNvSpPr>
          <p:nvPr/>
        </p:nvSpPr>
        <p:spPr>
          <a:xfrm rot="0">
            <a:off x="30734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90</a:t>
            </a:r>
          </a:p>
        </p:txBody>
      </p:sp>
      <p:sp>
        <p:nvSpPr>
          <p:cNvPr id="1184792550" name="Text">
    </p:cNvPr>
          <p:cNvSpPr>
            <a:spLocks noGrp="1"/>
          </p:cNvSpPr>
          <p:nvPr/>
        </p:nvSpPr>
        <p:spPr>
          <a:xfrm rot="0">
            <a:off x="47752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106.1</a:t>
            </a:r>
          </a:p>
        </p:txBody>
      </p:sp>
      <p:sp>
        <p:nvSpPr>
          <p:cNvPr id="1340012866" name="Text">
    </p:cNvPr>
          <p:cNvSpPr>
            <a:spLocks noGrp="1"/>
          </p:cNvSpPr>
          <p:nvPr/>
        </p:nvSpPr>
        <p:spPr>
          <a:xfrm rot="0">
            <a:off x="39243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102.6</a:t>
            </a:r>
          </a:p>
        </p:txBody>
      </p:sp>
      <p:sp>
        <p:nvSpPr>
          <p:cNvPr id="935232773" name="Text">
    </p:cNvPr>
          <p:cNvSpPr>
            <a:spLocks noGrp="1"/>
          </p:cNvSpPr>
          <p:nvPr/>
        </p:nvSpPr>
        <p:spPr>
          <a:xfrm rot="0">
            <a:off x="1943100" y="31496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Yes </a:t>
            </a:r>
          </a:p>
        </p:txBody>
      </p:sp>
      <p:sp>
        <p:nvSpPr>
          <p:cNvPr id="1024403418" name="Text">
    </p:cNvPr>
          <p:cNvSpPr>
            <a:spLocks noGrp="1"/>
          </p:cNvSpPr>
          <p:nvPr/>
        </p:nvSpPr>
        <p:spPr>
          <a:xfrm rot="0">
            <a:off x="64770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112.7</a:t>
            </a:r>
          </a:p>
        </p:txBody>
      </p:sp>
      <p:sp>
        <p:nvSpPr>
          <p:cNvPr id="771848327" name="Text">
    </p:cNvPr>
          <p:cNvSpPr>
            <a:spLocks noGrp="1"/>
          </p:cNvSpPr>
          <p:nvPr/>
        </p:nvSpPr>
        <p:spPr>
          <a:xfrm rot="0">
            <a:off x="7327900" y="31496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103.6</a:t>
            </a:r>
          </a:p>
        </p:txBody>
      </p:sp>
      <p:sp>
        <p:nvSpPr>
          <p:cNvPr id="1653604009" name="Text">
    </p:cNvPr>
          <p:cNvSpPr>
            <a:spLocks noGrp="1"/>
          </p:cNvSpPr>
          <p:nvPr/>
        </p:nvSpPr>
        <p:spPr>
          <a:xfrm rot="0">
            <a:off x="56261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110.1</a:t>
            </a:r>
          </a:p>
        </p:txBody>
      </p:sp>
      <p:sp>
        <p:nvSpPr>
          <p:cNvPr id="1536703436" name="Text">
    </p:cNvPr>
          <p:cNvSpPr>
            <a:spLocks noGrp="1"/>
          </p:cNvSpPr>
          <p:nvPr/>
        </p:nvSpPr>
        <p:spPr>
          <a:xfrm rot="0">
            <a:off x="30734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</a:t>
            </a:r>
          </a:p>
        </p:txBody>
      </p:sp>
      <p:sp>
        <p:nvSpPr>
          <p:cNvPr id="1736310030" name="Text">
    </p:cNvPr>
          <p:cNvSpPr>
            <a:spLocks noGrp="1"/>
          </p:cNvSpPr>
          <p:nvPr/>
        </p:nvSpPr>
        <p:spPr>
          <a:xfrm rot="0">
            <a:off x="47752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110.3</a:t>
            </a:r>
          </a:p>
        </p:txBody>
      </p:sp>
      <p:sp>
        <p:nvSpPr>
          <p:cNvPr id="7395127" name="Text">
    </p:cNvPr>
          <p:cNvSpPr>
            <a:spLocks noGrp="1"/>
          </p:cNvSpPr>
          <p:nvPr/>
        </p:nvSpPr>
        <p:spPr>
          <a:xfrm rot="0">
            <a:off x="39243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80.9</a:t>
            </a:r>
          </a:p>
        </p:txBody>
      </p:sp>
      <p:sp>
        <p:nvSpPr>
          <p:cNvPr id="1883331610" name="Text">
    </p:cNvPr>
          <p:cNvSpPr>
            <a:spLocks noGrp="1"/>
          </p:cNvSpPr>
          <p:nvPr/>
        </p:nvSpPr>
        <p:spPr>
          <a:xfrm rot="0">
            <a:off x="4775200" y="2184400"/>
            <a:ext cx="850900" cy="3175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Quantitative</a:t>
            </a:r>
            <a:br/>
            <a:r>
              <a:rPr sz="900" b="1">
</a:rPr>
              <a:t>mean SAS</a:t>
            </a:r>
          </a:p>
        </p:txBody>
      </p:sp>
      <p:sp>
        <p:nvSpPr>
          <p:cNvPr id="1392896137" name="Text">
    </p:cNvPr>
          <p:cNvSpPr>
            <a:spLocks noGrp="1"/>
          </p:cNvSpPr>
          <p:nvPr/>
        </p:nvSpPr>
        <p:spPr>
          <a:xfrm rot="0">
            <a:off x="5626100" y="2184400"/>
            <a:ext cx="850900" cy="3175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Non-verbal</a:t>
            </a:r>
            <a:br/>
            <a:r>
              <a:rPr sz="900" b="1">
</a:rPr>
              <a:t>mean SAS</a:t>
            </a:r>
          </a:p>
        </p:txBody>
      </p:sp>
      <p:sp>
        <p:nvSpPr>
          <p:cNvPr id="686138612" name="Text">
    </p:cNvPr>
          <p:cNvSpPr>
            <a:spLocks noGrp="1"/>
          </p:cNvSpPr>
          <p:nvPr/>
        </p:nvSpPr>
        <p:spPr>
          <a:xfrm rot="0">
            <a:off x="3073400" y="2184400"/>
            <a:ext cx="850900" cy="3175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No. of</a:t>
            </a:r>
            <a:br/>
            <a:r>
              <a:rPr sz="900" b="1">
</a:rPr>
              <a:t>students</a:t>
            </a:r>
          </a:p>
        </p:txBody>
      </p:sp>
      <p:sp>
        <p:nvSpPr>
          <p:cNvPr id="2091951141" name="Text">
    </p:cNvPr>
          <p:cNvSpPr>
            <a:spLocks noGrp="1"/>
          </p:cNvSpPr>
          <p:nvPr/>
        </p:nvSpPr>
        <p:spPr>
          <a:xfrm rot="0">
            <a:off x="6477000" y="2184400"/>
            <a:ext cx="850900" cy="3175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Spatial</a:t>
            </a:r>
            <a:br/>
            <a:r>
              <a:rPr sz="900" b="1">
</a:rPr>
              <a:t>mean SAS</a:t>
            </a:r>
          </a:p>
        </p:txBody>
      </p:sp>
      <p:sp>
        <p:nvSpPr>
          <p:cNvPr id="820558103" name="Text">
    </p:cNvPr>
          <p:cNvSpPr>
            <a:spLocks noGrp="1"/>
          </p:cNvSpPr>
          <p:nvPr/>
        </p:nvSpPr>
        <p:spPr>
          <a:xfrm rot="0">
            <a:off x="3924300" y="2184400"/>
            <a:ext cx="850900" cy="3175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Verbal</a:t>
            </a:r>
            <a:br/>
            <a:r>
              <a:rPr sz="900" b="1">
</a:rPr>
              <a:t>mean SAS</a:t>
            </a:r>
          </a:p>
        </p:txBody>
      </p:sp>
      <p:sp>
        <p:nvSpPr>
          <p:cNvPr id="2127539734" name="Text">
    </p:cNvPr>
          <p:cNvSpPr>
            <a:spLocks noGrp="1"/>
          </p:cNvSpPr>
          <p:nvPr/>
        </p:nvSpPr>
        <p:spPr>
          <a:xfrm rot="0">
            <a:off x="7327900" y="2184400"/>
            <a:ext cx="889000" cy="3175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Overall</a:t>
            </a:r>
            <a:br/>
            <a:r>
              <a:rPr sz="900" b="1">
</a:rPr>
              <a:t>mean SAS</a:t>
            </a:r>
          </a:p>
        </p:txBody>
      </p:sp>
      <p:sp>
        <p:nvSpPr>
          <p:cNvPr id="1957586788" name="Text">
    </p:cNvPr>
          <p:cNvSpPr>
            <a:spLocks noGrp="1"/>
          </p:cNvSpPr>
          <p:nvPr/>
        </p:nvSpPr>
        <p:spPr>
          <a:xfrm rot="0">
            <a:off x="47752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711673876" name="Text">
    </p:cNvPr>
          <p:cNvSpPr>
            <a:spLocks noGrp="1"/>
          </p:cNvSpPr>
          <p:nvPr/>
        </p:nvSpPr>
        <p:spPr>
          <a:xfrm rot="0">
            <a:off x="1943100" y="25019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National average</a:t>
            </a:r>
          </a:p>
        </p:txBody>
      </p:sp>
      <p:sp>
        <p:nvSpPr>
          <p:cNvPr id="411898720" name="Text">
    </p:cNvPr>
          <p:cNvSpPr>
            <a:spLocks noGrp="1"/>
          </p:cNvSpPr>
          <p:nvPr/>
        </p:nvSpPr>
        <p:spPr>
          <a:xfrm rot="0">
            <a:off x="39243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441992759" name="Text">
    </p:cNvPr>
          <p:cNvSpPr>
            <a:spLocks noGrp="1"/>
          </p:cNvSpPr>
          <p:nvPr/>
        </p:nvSpPr>
        <p:spPr>
          <a:xfrm rot="0">
            <a:off x="7327900" y="25019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219344118" name="Text">
    </p:cNvPr>
          <p:cNvSpPr>
            <a:spLocks noGrp="1"/>
          </p:cNvSpPr>
          <p:nvPr/>
        </p:nvSpPr>
        <p:spPr>
          <a:xfrm rot="0">
            <a:off x="30734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-</a:t>
            </a:r>
          </a:p>
        </p:txBody>
      </p:sp>
      <p:sp>
        <p:nvSpPr>
          <p:cNvPr id="80147905" name="Text">
    </p:cNvPr>
          <p:cNvSpPr>
            <a:spLocks noGrp="1"/>
          </p:cNvSpPr>
          <p:nvPr/>
        </p:nvSpPr>
        <p:spPr>
          <a:xfrm rot="0">
            <a:off x="56261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573592666" name="Text">
    </p:cNvPr>
          <p:cNvSpPr>
            <a:spLocks noGrp="1"/>
          </p:cNvSpPr>
          <p:nvPr/>
        </p:nvSpPr>
        <p:spPr>
          <a:xfrm rot="0">
            <a:off x="64770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317846079" name="Text">
    </p:cNvPr>
          <p:cNvSpPr>
            <a:spLocks noGrp="1"/>
          </p:cNvSpPr>
          <p:nvPr/>
        </p:nvSpPr>
        <p:spPr>
          <a:xfrm rot="0">
            <a:off x="685800" y="1346200"/>
            <a:ext cx="9245600" cy="5969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The table below shows mean (average) scores for all students compared with those for the national sample.</a:t>
            </a:r>
          </a:p>
        </p:txBody>
      </p:sp>
      <p:sp>
        <p:nvSpPr>
          <p:cNvPr id="1247219664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433014481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1999786131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0081C6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38944520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11 of 21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823351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794037742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0081C6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1721925914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319163766" name="Picture">
    </p:cNvPr>
          <p:cNvPicPr>
            <a:picLocks noChangeAspect="1"/>
          </p:cNvPicPr>
          <p:nvPr/>
        </p:nvPicPr>
        <p:blipFill>
          <a:blip r:embed="img_9_0_2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pic>
        <p:nvPicPr>
          <p:cNvPr id="1890479106" name="Picture">
    </p:cNvPr>
          <p:cNvPicPr>
            <a:picLocks noChangeAspect="1"/>
          </p:cNvPicPr>
          <p:nvPr/>
        </p:nvPicPr>
        <p:blipFill>
          <a:blip r:embed="img_9_0_3.png"/>
          <a:srcRect/>
          <a:stretch>
            <a:fillRect l="0" t="0" r="0" b="0"/>
          </a:stretch>
        </p:blipFill>
        <p:spPr>
          <a:xfrm>
            <a:off x="330200" y="685800"/>
            <a:ext cx="50165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287999714" name="Picture">
    </p:cNvPr>
          <p:cNvPicPr>
            <a:picLocks noChangeAspect="1"/>
          </p:cNvPicPr>
          <p:nvPr/>
        </p:nvPicPr>
        <p:blipFill>
          <a:blip r:embed="img_9_0_4.png"/>
          <a:srcRect/>
          <a:stretch>
            <a:fillRect l="0" t="0" r="0" b="0"/>
          </a:stretch>
        </p:blipFill>
        <p:spPr>
          <a:xfrm>
            <a:off x="330200" y="3860800"/>
            <a:ext cx="50165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784743071" name="Picture">
    </p:cNvPr>
          <p:cNvPicPr>
            <a:picLocks noChangeAspect="1"/>
          </p:cNvPicPr>
          <p:nvPr/>
        </p:nvPicPr>
        <p:blipFill>
          <a:blip r:embed="img_9_0_5.png"/>
          <a:srcRect/>
          <a:stretch>
            <a:fillRect l="0" t="0" r="0" b="0"/>
          </a:stretch>
        </p:blipFill>
        <p:spPr>
          <a:xfrm>
            <a:off x="5321300" y="685800"/>
            <a:ext cx="50419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1760970230" name="Picture">
    </p:cNvPr>
          <p:cNvPicPr>
            <a:picLocks noChangeAspect="1"/>
          </p:cNvPicPr>
          <p:nvPr/>
        </p:nvPicPr>
        <p:blipFill>
          <a:blip r:embed="img_9_0_6.png"/>
          <a:srcRect/>
          <a:stretch>
            <a:fillRect l="0" t="0" r="0" b="0"/>
          </a:stretch>
        </p:blipFill>
        <p:spPr>
          <a:xfrm>
            <a:off x="5321300" y="3860800"/>
            <a:ext cx="50419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sp>
        <p:nvSpPr>
          <p:cNvPr id="1918748603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793327269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518424438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0081C6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818373587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12 of 21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9601321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2200">
                <a:solidFill>
                  <a:srgbClr val="0081C6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Group analysis (by Custom 1)</a:t>
            </a:r>
          </a:p>
        </p:txBody>
      </p:sp>
      <p:sp>
        <p:nvSpPr>
          <p:cNvPr id="1092573166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0081C6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892019112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374854255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0081C6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251422065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108662333" name="Picture">
    </p:cNvPr>
          <p:cNvPicPr>
            <a:picLocks noChangeAspect="1"/>
          </p:cNvPicPr>
          <p:nvPr/>
        </p:nvPicPr>
        <p:blipFill>
          <a:blip r:embed="img_10_0_4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926730781" name="Rectangle"/>
          <p:cNvSpPr>
            <a:spLocks noGrp="1"/>
          </p:cNvSpPr>
          <p:nvPr/>
        </p:nvSpPr>
        <p:spPr>
          <a:xfrm>
            <a:off x="1943100" y="2717800"/>
            <a:ext cx="6273800" cy="25908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2012828223" name="Text">
    </p:cNvPr>
          <p:cNvSpPr>
            <a:spLocks noGrp="1"/>
          </p:cNvSpPr>
          <p:nvPr/>
        </p:nvSpPr>
        <p:spPr>
          <a:xfrm rot="0">
            <a:off x="1943100" y="27178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All students </a:t>
            </a:r>
          </a:p>
        </p:txBody>
      </p:sp>
      <p:sp>
        <p:nvSpPr>
          <p:cNvPr id="294052770" name="Text">
    </p:cNvPr>
          <p:cNvSpPr>
            <a:spLocks noGrp="1"/>
          </p:cNvSpPr>
          <p:nvPr/>
        </p:nvSpPr>
        <p:spPr>
          <a:xfrm rot="0">
            <a:off x="64770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107.3</a:t>
            </a:r>
          </a:p>
        </p:txBody>
      </p:sp>
      <p:sp>
        <p:nvSpPr>
          <p:cNvPr id="785033643" name="Text">
    </p:cNvPr>
          <p:cNvSpPr>
            <a:spLocks noGrp="1"/>
          </p:cNvSpPr>
          <p:nvPr/>
        </p:nvSpPr>
        <p:spPr>
          <a:xfrm rot="0">
            <a:off x="7327900" y="27178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105.6</a:t>
            </a:r>
          </a:p>
        </p:txBody>
      </p:sp>
      <p:sp>
        <p:nvSpPr>
          <p:cNvPr id="2068394380" name="Text">
    </p:cNvPr>
          <p:cNvSpPr>
            <a:spLocks noGrp="1"/>
          </p:cNvSpPr>
          <p:nvPr/>
        </p:nvSpPr>
        <p:spPr>
          <a:xfrm rot="0">
            <a:off x="56261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107.7</a:t>
            </a:r>
          </a:p>
        </p:txBody>
      </p:sp>
      <p:sp>
        <p:nvSpPr>
          <p:cNvPr id="39067024" name="Text">
    </p:cNvPr>
          <p:cNvSpPr>
            <a:spLocks noGrp="1"/>
          </p:cNvSpPr>
          <p:nvPr/>
        </p:nvSpPr>
        <p:spPr>
          <a:xfrm rot="0">
            <a:off x="30734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100</a:t>
            </a:r>
          </a:p>
        </p:txBody>
      </p:sp>
      <p:sp>
        <p:nvSpPr>
          <p:cNvPr id="1616960033" name="Text">
    </p:cNvPr>
          <p:cNvSpPr>
            <a:spLocks noGrp="1"/>
          </p:cNvSpPr>
          <p:nvPr/>
        </p:nvSpPr>
        <p:spPr>
          <a:xfrm rot="0">
            <a:off x="47752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106.5</a:t>
            </a:r>
          </a:p>
        </p:txBody>
      </p:sp>
      <p:sp>
        <p:nvSpPr>
          <p:cNvPr id="1989205493" name="Text">
    </p:cNvPr>
          <p:cNvSpPr>
            <a:spLocks noGrp="1"/>
          </p:cNvSpPr>
          <p:nvPr/>
        </p:nvSpPr>
        <p:spPr>
          <a:xfrm rot="0">
            <a:off x="39243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100.4</a:t>
            </a:r>
          </a:p>
        </p:txBody>
      </p:sp>
      <p:sp>
        <p:nvSpPr>
          <p:cNvPr id="551304355" name="Text">
    </p:cNvPr>
          <p:cNvSpPr>
            <a:spLocks noGrp="1"/>
          </p:cNvSpPr>
          <p:nvPr/>
        </p:nvSpPr>
        <p:spPr>
          <a:xfrm rot="0">
            <a:off x="1943100" y="29337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01/09/2019 </a:t>
            </a:r>
          </a:p>
        </p:txBody>
      </p:sp>
      <p:sp>
        <p:nvSpPr>
          <p:cNvPr id="1527841327" name="Text">
    </p:cNvPr>
          <p:cNvSpPr>
            <a:spLocks noGrp="1"/>
          </p:cNvSpPr>
          <p:nvPr/>
        </p:nvSpPr>
        <p:spPr>
          <a:xfrm rot="0">
            <a:off x="64770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104.8</a:t>
            </a:r>
          </a:p>
        </p:txBody>
      </p:sp>
      <p:sp>
        <p:nvSpPr>
          <p:cNvPr id="967215710" name="Text">
    </p:cNvPr>
          <p:cNvSpPr>
            <a:spLocks noGrp="1"/>
          </p:cNvSpPr>
          <p:nvPr/>
        </p:nvSpPr>
        <p:spPr>
          <a:xfrm rot="0">
            <a:off x="7327900" y="29337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104.3</a:t>
            </a:r>
          </a:p>
        </p:txBody>
      </p:sp>
      <p:sp>
        <p:nvSpPr>
          <p:cNvPr id="1690713827" name="Text">
    </p:cNvPr>
          <p:cNvSpPr>
            <a:spLocks noGrp="1"/>
          </p:cNvSpPr>
          <p:nvPr/>
        </p:nvSpPr>
        <p:spPr>
          <a:xfrm rot="0">
            <a:off x="56261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108.7</a:t>
            </a:r>
          </a:p>
        </p:txBody>
      </p:sp>
      <p:sp>
        <p:nvSpPr>
          <p:cNvPr id="323673285" name="Text">
    </p:cNvPr>
          <p:cNvSpPr>
            <a:spLocks noGrp="1"/>
          </p:cNvSpPr>
          <p:nvPr/>
        </p:nvSpPr>
        <p:spPr>
          <a:xfrm rot="0">
            <a:off x="30734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19</a:t>
            </a:r>
          </a:p>
        </p:txBody>
      </p:sp>
      <p:sp>
        <p:nvSpPr>
          <p:cNvPr id="400823144" name="Text">
    </p:cNvPr>
          <p:cNvSpPr>
            <a:spLocks noGrp="1"/>
          </p:cNvSpPr>
          <p:nvPr/>
        </p:nvSpPr>
        <p:spPr>
          <a:xfrm rot="0">
            <a:off x="47752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105.7</a:t>
            </a:r>
          </a:p>
        </p:txBody>
      </p:sp>
      <p:sp>
        <p:nvSpPr>
          <p:cNvPr id="2125864216" name="Text">
    </p:cNvPr>
          <p:cNvSpPr>
            <a:spLocks noGrp="1"/>
          </p:cNvSpPr>
          <p:nvPr/>
        </p:nvSpPr>
        <p:spPr>
          <a:xfrm rot="0">
            <a:off x="39243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97.6</a:t>
            </a:r>
          </a:p>
        </p:txBody>
      </p:sp>
      <p:sp>
        <p:nvSpPr>
          <p:cNvPr id="1714443173" name="Text">
    </p:cNvPr>
          <p:cNvSpPr>
            <a:spLocks noGrp="1"/>
          </p:cNvSpPr>
          <p:nvPr/>
        </p:nvSpPr>
        <p:spPr>
          <a:xfrm rot="0">
            <a:off x="1943100" y="31496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10/09/2017 </a:t>
            </a:r>
          </a:p>
        </p:txBody>
      </p:sp>
      <p:sp>
        <p:nvSpPr>
          <p:cNvPr id="1858316812" name="Text">
    </p:cNvPr>
          <p:cNvSpPr>
            <a:spLocks noGrp="1"/>
          </p:cNvSpPr>
          <p:nvPr/>
        </p:nvSpPr>
        <p:spPr>
          <a:xfrm rot="0">
            <a:off x="64770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108.4</a:t>
            </a:r>
          </a:p>
        </p:txBody>
      </p:sp>
      <p:sp>
        <p:nvSpPr>
          <p:cNvPr id="1875980963" name="Text">
    </p:cNvPr>
          <p:cNvSpPr>
            <a:spLocks noGrp="1"/>
          </p:cNvSpPr>
          <p:nvPr/>
        </p:nvSpPr>
        <p:spPr>
          <a:xfrm rot="0">
            <a:off x="7327900" y="31496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106.6</a:t>
            </a:r>
          </a:p>
        </p:txBody>
      </p:sp>
      <p:sp>
        <p:nvSpPr>
          <p:cNvPr id="257139887" name="Text">
    </p:cNvPr>
          <p:cNvSpPr>
            <a:spLocks noGrp="1"/>
          </p:cNvSpPr>
          <p:nvPr/>
        </p:nvSpPr>
        <p:spPr>
          <a:xfrm rot="0">
            <a:off x="56261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105.9</a:t>
            </a:r>
          </a:p>
        </p:txBody>
      </p:sp>
      <p:sp>
        <p:nvSpPr>
          <p:cNvPr id="1012983045" name="Text">
    </p:cNvPr>
          <p:cNvSpPr>
            <a:spLocks noGrp="1"/>
          </p:cNvSpPr>
          <p:nvPr/>
        </p:nvSpPr>
        <p:spPr>
          <a:xfrm rot="0">
            <a:off x="30734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8</a:t>
            </a:r>
          </a:p>
        </p:txBody>
      </p:sp>
      <p:sp>
        <p:nvSpPr>
          <p:cNvPr id="2103167546" name="Text">
    </p:cNvPr>
          <p:cNvSpPr>
            <a:spLocks noGrp="1"/>
          </p:cNvSpPr>
          <p:nvPr/>
        </p:nvSpPr>
        <p:spPr>
          <a:xfrm rot="0">
            <a:off x="47752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109.0</a:t>
            </a:r>
          </a:p>
        </p:txBody>
      </p:sp>
      <p:sp>
        <p:nvSpPr>
          <p:cNvPr id="356116002" name="Text">
    </p:cNvPr>
          <p:cNvSpPr>
            <a:spLocks noGrp="1"/>
          </p:cNvSpPr>
          <p:nvPr/>
        </p:nvSpPr>
        <p:spPr>
          <a:xfrm rot="0">
            <a:off x="39243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103.1</a:t>
            </a:r>
          </a:p>
        </p:txBody>
      </p:sp>
      <p:sp>
        <p:nvSpPr>
          <p:cNvPr id="204721425" name="Text">
    </p:cNvPr>
          <p:cNvSpPr>
            <a:spLocks noGrp="1"/>
          </p:cNvSpPr>
          <p:nvPr/>
        </p:nvSpPr>
        <p:spPr>
          <a:xfrm rot="0">
            <a:off x="1943100" y="33655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02/09/2018 </a:t>
            </a:r>
          </a:p>
        </p:txBody>
      </p:sp>
      <p:sp>
        <p:nvSpPr>
          <p:cNvPr id="484187481" name="Text">
    </p:cNvPr>
          <p:cNvSpPr>
            <a:spLocks noGrp="1"/>
          </p:cNvSpPr>
          <p:nvPr/>
        </p:nvSpPr>
        <p:spPr>
          <a:xfrm rot="0">
            <a:off x="6477000" y="33655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107.4</a:t>
            </a:r>
          </a:p>
        </p:txBody>
      </p:sp>
      <p:sp>
        <p:nvSpPr>
          <p:cNvPr id="923454684" name="Text">
    </p:cNvPr>
          <p:cNvSpPr>
            <a:spLocks noGrp="1"/>
          </p:cNvSpPr>
          <p:nvPr/>
        </p:nvSpPr>
        <p:spPr>
          <a:xfrm rot="0">
            <a:off x="7327900" y="33655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104.0</a:t>
            </a:r>
          </a:p>
        </p:txBody>
      </p:sp>
      <p:sp>
        <p:nvSpPr>
          <p:cNvPr id="638557119" name="Text">
    </p:cNvPr>
          <p:cNvSpPr>
            <a:spLocks noGrp="1"/>
          </p:cNvSpPr>
          <p:nvPr/>
        </p:nvSpPr>
        <p:spPr>
          <a:xfrm rot="0">
            <a:off x="5626100" y="33655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102.3</a:t>
            </a:r>
          </a:p>
        </p:txBody>
      </p:sp>
      <p:sp>
        <p:nvSpPr>
          <p:cNvPr id="1253714974" name="Text">
    </p:cNvPr>
          <p:cNvSpPr>
            <a:spLocks noGrp="1"/>
          </p:cNvSpPr>
          <p:nvPr/>
        </p:nvSpPr>
        <p:spPr>
          <a:xfrm rot="0">
            <a:off x="3073400" y="33655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7</a:t>
            </a:r>
          </a:p>
        </p:txBody>
      </p:sp>
      <p:sp>
        <p:nvSpPr>
          <p:cNvPr id="78023654" name="Text">
    </p:cNvPr>
          <p:cNvSpPr>
            <a:spLocks noGrp="1"/>
          </p:cNvSpPr>
          <p:nvPr/>
        </p:nvSpPr>
        <p:spPr>
          <a:xfrm rot="0">
            <a:off x="4775200" y="33655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107.1</a:t>
            </a:r>
          </a:p>
        </p:txBody>
      </p:sp>
      <p:sp>
        <p:nvSpPr>
          <p:cNvPr id="1378528108" name="Text">
    </p:cNvPr>
          <p:cNvSpPr>
            <a:spLocks noGrp="1"/>
          </p:cNvSpPr>
          <p:nvPr/>
        </p:nvSpPr>
        <p:spPr>
          <a:xfrm rot="0">
            <a:off x="3924300" y="33655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98.3</a:t>
            </a:r>
          </a:p>
        </p:txBody>
      </p:sp>
      <p:sp>
        <p:nvSpPr>
          <p:cNvPr id="1868327320" name="Text">
    </p:cNvPr>
          <p:cNvSpPr>
            <a:spLocks noGrp="1"/>
          </p:cNvSpPr>
          <p:nvPr/>
        </p:nvSpPr>
        <p:spPr>
          <a:xfrm rot="0">
            <a:off x="1943100" y="35814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01/09/2013 </a:t>
            </a:r>
          </a:p>
        </p:txBody>
      </p:sp>
      <p:sp>
        <p:nvSpPr>
          <p:cNvPr id="471380806" name="Text">
    </p:cNvPr>
          <p:cNvSpPr>
            <a:spLocks noGrp="1"/>
          </p:cNvSpPr>
          <p:nvPr/>
        </p:nvSpPr>
        <p:spPr>
          <a:xfrm rot="0">
            <a:off x="6477000" y="35814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101.8</a:t>
            </a:r>
          </a:p>
        </p:txBody>
      </p:sp>
      <p:sp>
        <p:nvSpPr>
          <p:cNvPr id="430032659" name="Text">
    </p:cNvPr>
          <p:cNvSpPr>
            <a:spLocks noGrp="1"/>
          </p:cNvSpPr>
          <p:nvPr/>
        </p:nvSpPr>
        <p:spPr>
          <a:xfrm rot="0">
            <a:off x="7327900" y="35814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102.8</a:t>
            </a:r>
          </a:p>
        </p:txBody>
      </p:sp>
      <p:sp>
        <p:nvSpPr>
          <p:cNvPr id="1276427658" name="Text">
    </p:cNvPr>
          <p:cNvSpPr>
            <a:spLocks noGrp="1"/>
          </p:cNvSpPr>
          <p:nvPr/>
        </p:nvSpPr>
        <p:spPr>
          <a:xfrm rot="0">
            <a:off x="5626100" y="35814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104.2</a:t>
            </a:r>
          </a:p>
        </p:txBody>
      </p:sp>
      <p:sp>
        <p:nvSpPr>
          <p:cNvPr id="1705498123" name="Text">
    </p:cNvPr>
          <p:cNvSpPr>
            <a:spLocks noGrp="1"/>
          </p:cNvSpPr>
          <p:nvPr/>
        </p:nvSpPr>
        <p:spPr>
          <a:xfrm rot="0">
            <a:off x="3073400" y="35814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6</a:t>
            </a:r>
          </a:p>
        </p:txBody>
      </p:sp>
      <p:sp>
        <p:nvSpPr>
          <p:cNvPr id="1842716752" name="Text">
    </p:cNvPr>
          <p:cNvSpPr>
            <a:spLocks noGrp="1"/>
          </p:cNvSpPr>
          <p:nvPr/>
        </p:nvSpPr>
        <p:spPr>
          <a:xfrm rot="0">
            <a:off x="4775200" y="35814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103.0</a:t>
            </a:r>
          </a:p>
        </p:txBody>
      </p:sp>
      <p:sp>
        <p:nvSpPr>
          <p:cNvPr id="1678777477" name="Text">
    </p:cNvPr>
          <p:cNvSpPr>
            <a:spLocks noGrp="1"/>
          </p:cNvSpPr>
          <p:nvPr/>
        </p:nvSpPr>
        <p:spPr>
          <a:xfrm rot="0">
            <a:off x="3924300" y="35814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102.8</a:t>
            </a:r>
          </a:p>
        </p:txBody>
      </p:sp>
      <p:sp>
        <p:nvSpPr>
          <p:cNvPr id="1572901653" name="Text">
    </p:cNvPr>
          <p:cNvSpPr>
            <a:spLocks noGrp="1"/>
          </p:cNvSpPr>
          <p:nvPr/>
        </p:nvSpPr>
        <p:spPr>
          <a:xfrm rot="0">
            <a:off x="1943100" y="37973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30/08/2015 </a:t>
            </a:r>
          </a:p>
        </p:txBody>
      </p:sp>
      <p:sp>
        <p:nvSpPr>
          <p:cNvPr id="234387401" name="Text">
    </p:cNvPr>
          <p:cNvSpPr>
            <a:spLocks noGrp="1"/>
          </p:cNvSpPr>
          <p:nvPr/>
        </p:nvSpPr>
        <p:spPr>
          <a:xfrm rot="0">
            <a:off x="6477000" y="37973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110.7</a:t>
            </a:r>
          </a:p>
        </p:txBody>
      </p:sp>
      <p:sp>
        <p:nvSpPr>
          <p:cNvPr id="864040009" name="Text">
    </p:cNvPr>
          <p:cNvSpPr>
            <a:spLocks noGrp="1"/>
          </p:cNvSpPr>
          <p:nvPr/>
        </p:nvSpPr>
        <p:spPr>
          <a:xfrm rot="0">
            <a:off x="7327900" y="37973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109.8</a:t>
            </a:r>
          </a:p>
        </p:txBody>
      </p:sp>
      <p:sp>
        <p:nvSpPr>
          <p:cNvPr id="636010249" name="Text">
    </p:cNvPr>
          <p:cNvSpPr>
            <a:spLocks noGrp="1"/>
          </p:cNvSpPr>
          <p:nvPr/>
        </p:nvSpPr>
        <p:spPr>
          <a:xfrm rot="0">
            <a:off x="5626100" y="37973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107.7</a:t>
            </a:r>
          </a:p>
        </p:txBody>
      </p:sp>
      <p:sp>
        <p:nvSpPr>
          <p:cNvPr id="1398143824" name="Text">
    </p:cNvPr>
          <p:cNvSpPr>
            <a:spLocks noGrp="1"/>
          </p:cNvSpPr>
          <p:nvPr/>
        </p:nvSpPr>
        <p:spPr>
          <a:xfrm rot="0">
            <a:off x="3073400" y="37973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6</a:t>
            </a:r>
          </a:p>
        </p:txBody>
      </p:sp>
      <p:sp>
        <p:nvSpPr>
          <p:cNvPr id="837184494" name="Text">
    </p:cNvPr>
          <p:cNvSpPr>
            <a:spLocks noGrp="1"/>
          </p:cNvSpPr>
          <p:nvPr/>
        </p:nvSpPr>
        <p:spPr>
          <a:xfrm rot="0">
            <a:off x="4775200" y="37973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109.7</a:t>
            </a:r>
          </a:p>
        </p:txBody>
      </p:sp>
      <p:sp>
        <p:nvSpPr>
          <p:cNvPr id="246935514" name="Text">
    </p:cNvPr>
          <p:cNvSpPr>
            <a:spLocks noGrp="1"/>
          </p:cNvSpPr>
          <p:nvPr/>
        </p:nvSpPr>
        <p:spPr>
          <a:xfrm rot="0">
            <a:off x="3924300" y="37973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110.8</a:t>
            </a:r>
          </a:p>
        </p:txBody>
      </p:sp>
      <p:sp>
        <p:nvSpPr>
          <p:cNvPr id="1306777794" name="Text">
    </p:cNvPr>
          <p:cNvSpPr>
            <a:spLocks noGrp="1"/>
          </p:cNvSpPr>
          <p:nvPr/>
        </p:nvSpPr>
        <p:spPr>
          <a:xfrm rot="0">
            <a:off x="1943100" y="40132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01/09/2014 </a:t>
            </a:r>
          </a:p>
        </p:txBody>
      </p:sp>
      <p:sp>
        <p:nvSpPr>
          <p:cNvPr id="699125889" name="Text">
    </p:cNvPr>
          <p:cNvSpPr>
            <a:spLocks noGrp="1"/>
          </p:cNvSpPr>
          <p:nvPr/>
        </p:nvSpPr>
        <p:spPr>
          <a:xfrm rot="0">
            <a:off x="6477000" y="40132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104.3</a:t>
            </a:r>
          </a:p>
        </p:txBody>
      </p:sp>
      <p:sp>
        <p:nvSpPr>
          <p:cNvPr id="1325783686" name="Text">
    </p:cNvPr>
          <p:cNvSpPr>
            <a:spLocks noGrp="1"/>
          </p:cNvSpPr>
          <p:nvPr/>
        </p:nvSpPr>
        <p:spPr>
          <a:xfrm rot="0">
            <a:off x="7327900" y="40132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106.0</a:t>
            </a:r>
          </a:p>
        </p:txBody>
      </p:sp>
      <p:sp>
        <p:nvSpPr>
          <p:cNvPr id="156089330" name="Text">
    </p:cNvPr>
          <p:cNvSpPr>
            <a:spLocks noGrp="1"/>
          </p:cNvSpPr>
          <p:nvPr/>
        </p:nvSpPr>
        <p:spPr>
          <a:xfrm rot="0">
            <a:off x="5626100" y="40132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109.5</a:t>
            </a:r>
          </a:p>
        </p:txBody>
      </p:sp>
      <p:sp>
        <p:nvSpPr>
          <p:cNvPr id="1315836323" name="Text">
    </p:cNvPr>
          <p:cNvSpPr>
            <a:spLocks noGrp="1"/>
          </p:cNvSpPr>
          <p:nvPr/>
        </p:nvSpPr>
        <p:spPr>
          <a:xfrm rot="0">
            <a:off x="3073400" y="40132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4</a:t>
            </a:r>
          </a:p>
        </p:txBody>
      </p:sp>
      <p:sp>
        <p:nvSpPr>
          <p:cNvPr id="474483855" name="Text">
    </p:cNvPr>
          <p:cNvSpPr>
            <a:spLocks noGrp="1"/>
          </p:cNvSpPr>
          <p:nvPr/>
        </p:nvSpPr>
        <p:spPr>
          <a:xfrm rot="0">
            <a:off x="4775200" y="40132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106.3</a:t>
            </a:r>
          </a:p>
        </p:txBody>
      </p:sp>
      <p:sp>
        <p:nvSpPr>
          <p:cNvPr id="1043369674" name="Text">
    </p:cNvPr>
          <p:cNvSpPr>
            <a:spLocks noGrp="1"/>
          </p:cNvSpPr>
          <p:nvPr/>
        </p:nvSpPr>
        <p:spPr>
          <a:xfrm rot="0">
            <a:off x="3924300" y="40132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102.8</a:t>
            </a:r>
          </a:p>
        </p:txBody>
      </p:sp>
      <p:sp>
        <p:nvSpPr>
          <p:cNvPr id="1710133163" name="Text">
    </p:cNvPr>
          <p:cNvSpPr>
            <a:spLocks noGrp="1"/>
          </p:cNvSpPr>
          <p:nvPr/>
        </p:nvSpPr>
        <p:spPr>
          <a:xfrm rot="0">
            <a:off x="1943100" y="42291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05/01/2020 </a:t>
            </a:r>
          </a:p>
        </p:txBody>
      </p:sp>
      <p:sp>
        <p:nvSpPr>
          <p:cNvPr id="286939093" name="Text">
    </p:cNvPr>
          <p:cNvSpPr>
            <a:spLocks noGrp="1"/>
          </p:cNvSpPr>
          <p:nvPr/>
        </p:nvSpPr>
        <p:spPr>
          <a:xfrm rot="0">
            <a:off x="6477000" y="42291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98.5</a:t>
            </a:r>
          </a:p>
        </p:txBody>
      </p:sp>
      <p:sp>
        <p:nvSpPr>
          <p:cNvPr id="1484548536" name="Text">
    </p:cNvPr>
          <p:cNvSpPr>
            <a:spLocks noGrp="1"/>
          </p:cNvSpPr>
          <p:nvPr/>
        </p:nvSpPr>
        <p:spPr>
          <a:xfrm rot="0">
            <a:off x="7327900" y="42291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99.0</a:t>
            </a:r>
          </a:p>
        </p:txBody>
      </p:sp>
      <p:sp>
        <p:nvSpPr>
          <p:cNvPr id="1342233706" name="Text">
    </p:cNvPr>
          <p:cNvSpPr>
            <a:spLocks noGrp="1"/>
          </p:cNvSpPr>
          <p:nvPr/>
        </p:nvSpPr>
        <p:spPr>
          <a:xfrm rot="0">
            <a:off x="5626100" y="42291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103.8</a:t>
            </a:r>
          </a:p>
        </p:txBody>
      </p:sp>
      <p:sp>
        <p:nvSpPr>
          <p:cNvPr id="1753668654" name="Text">
    </p:cNvPr>
          <p:cNvSpPr>
            <a:spLocks noGrp="1"/>
          </p:cNvSpPr>
          <p:nvPr/>
        </p:nvSpPr>
        <p:spPr>
          <a:xfrm rot="0">
            <a:off x="3073400" y="42291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4</a:t>
            </a:r>
          </a:p>
        </p:txBody>
      </p:sp>
      <p:sp>
        <p:nvSpPr>
          <p:cNvPr id="1843496350" name="Text">
    </p:cNvPr>
          <p:cNvSpPr>
            <a:spLocks noGrp="1"/>
          </p:cNvSpPr>
          <p:nvPr/>
        </p:nvSpPr>
        <p:spPr>
          <a:xfrm rot="0">
            <a:off x="4775200" y="42291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94.3</a:t>
            </a:r>
          </a:p>
        </p:txBody>
      </p:sp>
      <p:sp>
        <p:nvSpPr>
          <p:cNvPr id="1896579181" name="Text">
    </p:cNvPr>
          <p:cNvSpPr>
            <a:spLocks noGrp="1"/>
          </p:cNvSpPr>
          <p:nvPr/>
        </p:nvSpPr>
        <p:spPr>
          <a:xfrm rot="0">
            <a:off x="3924300" y="42291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99.5</a:t>
            </a:r>
          </a:p>
        </p:txBody>
      </p:sp>
      <p:sp>
        <p:nvSpPr>
          <p:cNvPr id="706522646" name="Text">
    </p:cNvPr>
          <p:cNvSpPr>
            <a:spLocks noGrp="1"/>
          </p:cNvSpPr>
          <p:nvPr/>
        </p:nvSpPr>
        <p:spPr>
          <a:xfrm rot="0">
            <a:off x="1943100" y="44450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28/08/2016 </a:t>
            </a:r>
          </a:p>
        </p:txBody>
      </p:sp>
      <p:sp>
        <p:nvSpPr>
          <p:cNvPr id="1089027059" name="Text">
    </p:cNvPr>
          <p:cNvSpPr>
            <a:spLocks noGrp="1"/>
          </p:cNvSpPr>
          <p:nvPr/>
        </p:nvSpPr>
        <p:spPr>
          <a:xfrm rot="0">
            <a:off x="6477000" y="44450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94.5</a:t>
            </a:r>
          </a:p>
        </p:txBody>
      </p:sp>
      <p:sp>
        <p:nvSpPr>
          <p:cNvPr id="274657232" name="Text">
    </p:cNvPr>
          <p:cNvSpPr>
            <a:spLocks noGrp="1"/>
          </p:cNvSpPr>
          <p:nvPr/>
        </p:nvSpPr>
        <p:spPr>
          <a:xfrm rot="0">
            <a:off x="7327900" y="44450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97.8</a:t>
            </a:r>
          </a:p>
        </p:txBody>
      </p:sp>
      <p:sp>
        <p:nvSpPr>
          <p:cNvPr id="1221740821" name="Text">
    </p:cNvPr>
          <p:cNvSpPr>
            <a:spLocks noGrp="1"/>
          </p:cNvSpPr>
          <p:nvPr/>
        </p:nvSpPr>
        <p:spPr>
          <a:xfrm rot="0">
            <a:off x="5626100" y="44450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95.3</a:t>
            </a:r>
          </a:p>
        </p:txBody>
      </p:sp>
      <p:sp>
        <p:nvSpPr>
          <p:cNvPr id="1706829580" name="Text">
    </p:cNvPr>
          <p:cNvSpPr>
            <a:spLocks noGrp="1"/>
          </p:cNvSpPr>
          <p:nvPr/>
        </p:nvSpPr>
        <p:spPr>
          <a:xfrm rot="0">
            <a:off x="3073400" y="44450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4</a:t>
            </a:r>
          </a:p>
        </p:txBody>
      </p:sp>
      <p:sp>
        <p:nvSpPr>
          <p:cNvPr id="598194434" name="Text">
    </p:cNvPr>
          <p:cNvSpPr>
            <a:spLocks noGrp="1"/>
          </p:cNvSpPr>
          <p:nvPr/>
        </p:nvSpPr>
        <p:spPr>
          <a:xfrm rot="0">
            <a:off x="4775200" y="44450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99.5</a:t>
            </a:r>
          </a:p>
        </p:txBody>
      </p:sp>
      <p:sp>
        <p:nvSpPr>
          <p:cNvPr id="1482900631" name="Text">
    </p:cNvPr>
          <p:cNvSpPr>
            <a:spLocks noGrp="1"/>
          </p:cNvSpPr>
          <p:nvPr/>
        </p:nvSpPr>
        <p:spPr>
          <a:xfrm rot="0">
            <a:off x="3924300" y="44450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100.8</a:t>
            </a:r>
          </a:p>
        </p:txBody>
      </p:sp>
      <p:sp>
        <p:nvSpPr>
          <p:cNvPr id="1563181782" name="Text">
    </p:cNvPr>
          <p:cNvSpPr>
            <a:spLocks noGrp="1"/>
          </p:cNvSpPr>
          <p:nvPr/>
        </p:nvSpPr>
        <p:spPr>
          <a:xfrm rot="0">
            <a:off x="1943100" y="46609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06/01/2019 </a:t>
            </a:r>
          </a:p>
        </p:txBody>
      </p:sp>
      <p:sp>
        <p:nvSpPr>
          <p:cNvPr id="81272676" name="Text">
    </p:cNvPr>
          <p:cNvSpPr>
            <a:spLocks noGrp="1"/>
          </p:cNvSpPr>
          <p:nvPr/>
        </p:nvSpPr>
        <p:spPr>
          <a:xfrm rot="0">
            <a:off x="6477000" y="4660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115.3</a:t>
            </a:r>
          </a:p>
        </p:txBody>
      </p:sp>
      <p:sp>
        <p:nvSpPr>
          <p:cNvPr id="150266040" name="Text">
    </p:cNvPr>
          <p:cNvSpPr>
            <a:spLocks noGrp="1"/>
          </p:cNvSpPr>
          <p:nvPr/>
        </p:nvSpPr>
        <p:spPr>
          <a:xfrm rot="0">
            <a:off x="7327900" y="46609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109.7</a:t>
            </a:r>
          </a:p>
        </p:txBody>
      </p:sp>
      <p:sp>
        <p:nvSpPr>
          <p:cNvPr id="80565408" name="Text">
    </p:cNvPr>
          <p:cNvSpPr>
            <a:spLocks noGrp="1"/>
          </p:cNvSpPr>
          <p:nvPr/>
        </p:nvSpPr>
        <p:spPr>
          <a:xfrm rot="0">
            <a:off x="5626100" y="4660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117.3</a:t>
            </a:r>
          </a:p>
        </p:txBody>
      </p:sp>
      <p:sp>
        <p:nvSpPr>
          <p:cNvPr id="1148114646" name="Text">
    </p:cNvPr>
          <p:cNvSpPr>
            <a:spLocks noGrp="1"/>
          </p:cNvSpPr>
          <p:nvPr/>
        </p:nvSpPr>
        <p:spPr>
          <a:xfrm rot="0">
            <a:off x="3073400" y="4660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3</a:t>
            </a:r>
          </a:p>
        </p:txBody>
      </p:sp>
      <p:sp>
        <p:nvSpPr>
          <p:cNvPr id="1222287027" name="Text">
    </p:cNvPr>
          <p:cNvSpPr>
            <a:spLocks noGrp="1"/>
          </p:cNvSpPr>
          <p:nvPr/>
        </p:nvSpPr>
        <p:spPr>
          <a:xfrm rot="0">
            <a:off x="4775200" y="4660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111.3</a:t>
            </a:r>
          </a:p>
        </p:txBody>
      </p:sp>
      <p:sp>
        <p:nvSpPr>
          <p:cNvPr id="149495587" name="Text">
    </p:cNvPr>
          <p:cNvSpPr>
            <a:spLocks noGrp="1"/>
          </p:cNvSpPr>
          <p:nvPr/>
        </p:nvSpPr>
        <p:spPr>
          <a:xfrm rot="0">
            <a:off x="3924300" y="4660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93.7</a:t>
            </a:r>
          </a:p>
        </p:txBody>
      </p:sp>
      <p:sp>
        <p:nvSpPr>
          <p:cNvPr id="16463719" name="Text">
    </p:cNvPr>
          <p:cNvSpPr>
            <a:spLocks noGrp="1"/>
          </p:cNvSpPr>
          <p:nvPr/>
        </p:nvSpPr>
        <p:spPr>
          <a:xfrm rot="0">
            <a:off x="1943100" y="48768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01/09/2020 </a:t>
            </a:r>
          </a:p>
        </p:txBody>
      </p:sp>
      <p:sp>
        <p:nvSpPr>
          <p:cNvPr id="1827818417" name="Text">
    </p:cNvPr>
          <p:cNvSpPr>
            <a:spLocks noGrp="1"/>
          </p:cNvSpPr>
          <p:nvPr/>
        </p:nvSpPr>
        <p:spPr>
          <a:xfrm rot="0">
            <a:off x="6477000" y="4876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118.5</a:t>
            </a:r>
          </a:p>
        </p:txBody>
      </p:sp>
      <p:sp>
        <p:nvSpPr>
          <p:cNvPr id="390564184" name="Text">
    </p:cNvPr>
          <p:cNvSpPr>
            <a:spLocks noGrp="1"/>
          </p:cNvSpPr>
          <p:nvPr/>
        </p:nvSpPr>
        <p:spPr>
          <a:xfrm rot="0">
            <a:off x="7327900" y="48768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110.5</a:t>
            </a:r>
          </a:p>
        </p:txBody>
      </p:sp>
      <p:sp>
        <p:nvSpPr>
          <p:cNvPr id="1502215256" name="Text">
    </p:cNvPr>
          <p:cNvSpPr>
            <a:spLocks noGrp="1"/>
          </p:cNvSpPr>
          <p:nvPr/>
        </p:nvSpPr>
        <p:spPr>
          <a:xfrm rot="0">
            <a:off x="5626100" y="4876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109.5</a:t>
            </a:r>
          </a:p>
        </p:txBody>
      </p:sp>
      <p:sp>
        <p:nvSpPr>
          <p:cNvPr id="1914053460" name="Text">
    </p:cNvPr>
          <p:cNvSpPr>
            <a:spLocks noGrp="1"/>
          </p:cNvSpPr>
          <p:nvPr/>
        </p:nvSpPr>
        <p:spPr>
          <a:xfrm rot="0">
            <a:off x="3073400" y="4876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</a:t>
            </a:r>
          </a:p>
        </p:txBody>
      </p:sp>
      <p:sp>
        <p:nvSpPr>
          <p:cNvPr id="191470160" name="Text">
    </p:cNvPr>
          <p:cNvSpPr>
            <a:spLocks noGrp="1"/>
          </p:cNvSpPr>
          <p:nvPr/>
        </p:nvSpPr>
        <p:spPr>
          <a:xfrm rot="0">
            <a:off x="4775200" y="4876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117.0</a:t>
            </a:r>
          </a:p>
        </p:txBody>
      </p:sp>
      <p:sp>
        <p:nvSpPr>
          <p:cNvPr id="1108475914" name="Text">
    </p:cNvPr>
          <p:cNvSpPr>
            <a:spLocks noGrp="1"/>
          </p:cNvSpPr>
          <p:nvPr/>
        </p:nvSpPr>
        <p:spPr>
          <a:xfrm rot="0">
            <a:off x="3924300" y="4876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96.0</a:t>
            </a:r>
          </a:p>
        </p:txBody>
      </p:sp>
      <p:sp>
        <p:nvSpPr>
          <p:cNvPr id="734048873" name="Text">
    </p:cNvPr>
          <p:cNvSpPr>
            <a:spLocks noGrp="1"/>
          </p:cNvSpPr>
          <p:nvPr/>
        </p:nvSpPr>
        <p:spPr>
          <a:xfrm rot="0">
            <a:off x="1943100" y="50927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Other </a:t>
            </a:r>
          </a:p>
        </p:txBody>
      </p:sp>
      <p:sp>
        <p:nvSpPr>
          <p:cNvPr id="2013340143" name="Text">
    </p:cNvPr>
          <p:cNvSpPr>
            <a:spLocks noGrp="1"/>
          </p:cNvSpPr>
          <p:nvPr/>
        </p:nvSpPr>
        <p:spPr>
          <a:xfrm rot="0">
            <a:off x="6477000" y="5092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110.1</a:t>
            </a:r>
          </a:p>
        </p:txBody>
      </p:sp>
      <p:sp>
        <p:nvSpPr>
          <p:cNvPr id="307957622" name="Text">
    </p:cNvPr>
          <p:cNvSpPr>
            <a:spLocks noGrp="1"/>
          </p:cNvSpPr>
          <p:nvPr/>
        </p:nvSpPr>
        <p:spPr>
          <a:xfrm rot="0">
            <a:off x="7327900" y="50927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107.0</a:t>
            </a:r>
          </a:p>
        </p:txBody>
      </p:sp>
      <p:sp>
        <p:nvSpPr>
          <p:cNvPr id="408163684" name="Text">
    </p:cNvPr>
          <p:cNvSpPr>
            <a:spLocks noGrp="1"/>
          </p:cNvSpPr>
          <p:nvPr/>
        </p:nvSpPr>
        <p:spPr>
          <a:xfrm rot="0">
            <a:off x="5626100" y="5092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109.8</a:t>
            </a:r>
          </a:p>
        </p:txBody>
      </p:sp>
      <p:sp>
        <p:nvSpPr>
          <p:cNvPr id="944268470" name="Text">
    </p:cNvPr>
          <p:cNvSpPr>
            <a:spLocks noGrp="1"/>
          </p:cNvSpPr>
          <p:nvPr/>
        </p:nvSpPr>
        <p:spPr>
          <a:xfrm rot="0">
            <a:off x="3073400" y="5092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37</a:t>
            </a:r>
          </a:p>
        </p:txBody>
      </p:sp>
      <p:sp>
        <p:nvSpPr>
          <p:cNvPr id="416023960" name="Text">
    </p:cNvPr>
          <p:cNvSpPr>
            <a:spLocks noGrp="1"/>
          </p:cNvSpPr>
          <p:nvPr/>
        </p:nvSpPr>
        <p:spPr>
          <a:xfrm rot="0">
            <a:off x="4775200" y="5092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107.5</a:t>
            </a:r>
          </a:p>
        </p:txBody>
      </p:sp>
      <p:sp>
        <p:nvSpPr>
          <p:cNvPr id="2055424735" name="Text">
    </p:cNvPr>
          <p:cNvSpPr>
            <a:spLocks noGrp="1"/>
          </p:cNvSpPr>
          <p:nvPr/>
        </p:nvSpPr>
        <p:spPr>
          <a:xfrm rot="0">
            <a:off x="3924300" y="5092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100.2</a:t>
            </a:r>
          </a:p>
        </p:txBody>
      </p:sp>
      <p:sp>
        <p:nvSpPr>
          <p:cNvPr id="1101575503" name="Text">
    </p:cNvPr>
          <p:cNvSpPr>
            <a:spLocks noGrp="1"/>
          </p:cNvSpPr>
          <p:nvPr/>
        </p:nvSpPr>
        <p:spPr>
          <a:xfrm rot="0">
            <a:off x="4775200" y="2184400"/>
            <a:ext cx="850900" cy="3175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Quantitative</a:t>
            </a:r>
            <a:br/>
            <a:r>
              <a:rPr sz="900" b="1">
</a:rPr>
              <a:t>mean SAS</a:t>
            </a:r>
          </a:p>
        </p:txBody>
      </p:sp>
      <p:sp>
        <p:nvSpPr>
          <p:cNvPr id="722958134" name="Text">
    </p:cNvPr>
          <p:cNvSpPr>
            <a:spLocks noGrp="1"/>
          </p:cNvSpPr>
          <p:nvPr/>
        </p:nvSpPr>
        <p:spPr>
          <a:xfrm rot="0">
            <a:off x="5626100" y="2184400"/>
            <a:ext cx="850900" cy="3175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Non-verbal</a:t>
            </a:r>
            <a:br/>
            <a:r>
              <a:rPr sz="900" b="1">
</a:rPr>
              <a:t>mean SAS</a:t>
            </a:r>
          </a:p>
        </p:txBody>
      </p:sp>
      <p:sp>
        <p:nvSpPr>
          <p:cNvPr id="294883412" name="Text">
    </p:cNvPr>
          <p:cNvSpPr>
            <a:spLocks noGrp="1"/>
          </p:cNvSpPr>
          <p:nvPr/>
        </p:nvSpPr>
        <p:spPr>
          <a:xfrm rot="0">
            <a:off x="3073400" y="2184400"/>
            <a:ext cx="850900" cy="3175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No. of</a:t>
            </a:r>
            <a:br/>
            <a:r>
              <a:rPr sz="900" b="1">
</a:rPr>
              <a:t>students</a:t>
            </a:r>
          </a:p>
        </p:txBody>
      </p:sp>
      <p:sp>
        <p:nvSpPr>
          <p:cNvPr id="1860731855" name="Text">
    </p:cNvPr>
          <p:cNvSpPr>
            <a:spLocks noGrp="1"/>
          </p:cNvSpPr>
          <p:nvPr/>
        </p:nvSpPr>
        <p:spPr>
          <a:xfrm rot="0">
            <a:off x="6477000" y="2184400"/>
            <a:ext cx="850900" cy="3175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Spatial</a:t>
            </a:r>
            <a:br/>
            <a:r>
              <a:rPr sz="900" b="1">
</a:rPr>
              <a:t>mean SAS</a:t>
            </a:r>
          </a:p>
        </p:txBody>
      </p:sp>
      <p:sp>
        <p:nvSpPr>
          <p:cNvPr id="1663419371" name="Text">
    </p:cNvPr>
          <p:cNvSpPr>
            <a:spLocks noGrp="1"/>
          </p:cNvSpPr>
          <p:nvPr/>
        </p:nvSpPr>
        <p:spPr>
          <a:xfrm rot="0">
            <a:off x="3924300" y="2184400"/>
            <a:ext cx="850900" cy="3175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Verbal</a:t>
            </a:r>
            <a:br/>
            <a:r>
              <a:rPr sz="900" b="1">
</a:rPr>
              <a:t>mean SAS</a:t>
            </a:r>
          </a:p>
        </p:txBody>
      </p:sp>
      <p:sp>
        <p:nvSpPr>
          <p:cNvPr id="1147251751" name="Text">
    </p:cNvPr>
          <p:cNvSpPr>
            <a:spLocks noGrp="1"/>
          </p:cNvSpPr>
          <p:nvPr/>
        </p:nvSpPr>
        <p:spPr>
          <a:xfrm rot="0">
            <a:off x="7327900" y="2184400"/>
            <a:ext cx="889000" cy="3175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Overall</a:t>
            </a:r>
            <a:br/>
            <a:r>
              <a:rPr sz="900" b="1">
</a:rPr>
              <a:t>mean SAS</a:t>
            </a:r>
          </a:p>
        </p:txBody>
      </p:sp>
      <p:sp>
        <p:nvSpPr>
          <p:cNvPr id="1751996291" name="Text">
    </p:cNvPr>
          <p:cNvSpPr>
            <a:spLocks noGrp="1"/>
          </p:cNvSpPr>
          <p:nvPr/>
        </p:nvSpPr>
        <p:spPr>
          <a:xfrm rot="0">
            <a:off x="47752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653378820" name="Text">
    </p:cNvPr>
          <p:cNvSpPr>
            <a:spLocks noGrp="1"/>
          </p:cNvSpPr>
          <p:nvPr/>
        </p:nvSpPr>
        <p:spPr>
          <a:xfrm rot="0">
            <a:off x="1943100" y="25019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National average</a:t>
            </a:r>
          </a:p>
        </p:txBody>
      </p:sp>
      <p:sp>
        <p:nvSpPr>
          <p:cNvPr id="2046919207" name="Text">
    </p:cNvPr>
          <p:cNvSpPr>
            <a:spLocks noGrp="1"/>
          </p:cNvSpPr>
          <p:nvPr/>
        </p:nvSpPr>
        <p:spPr>
          <a:xfrm rot="0">
            <a:off x="39243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2030570756" name="Text">
    </p:cNvPr>
          <p:cNvSpPr>
            <a:spLocks noGrp="1"/>
          </p:cNvSpPr>
          <p:nvPr/>
        </p:nvSpPr>
        <p:spPr>
          <a:xfrm rot="0">
            <a:off x="7327900" y="25019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2140061615" name="Text">
    </p:cNvPr>
          <p:cNvSpPr>
            <a:spLocks noGrp="1"/>
          </p:cNvSpPr>
          <p:nvPr/>
        </p:nvSpPr>
        <p:spPr>
          <a:xfrm rot="0">
            <a:off x="30734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-</a:t>
            </a:r>
          </a:p>
        </p:txBody>
      </p:sp>
      <p:sp>
        <p:nvSpPr>
          <p:cNvPr id="1959443349" name="Text">
    </p:cNvPr>
          <p:cNvSpPr>
            <a:spLocks noGrp="1"/>
          </p:cNvSpPr>
          <p:nvPr/>
        </p:nvSpPr>
        <p:spPr>
          <a:xfrm rot="0">
            <a:off x="56261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702639898" name="Text">
    </p:cNvPr>
          <p:cNvSpPr>
            <a:spLocks noGrp="1"/>
          </p:cNvSpPr>
          <p:nvPr/>
        </p:nvSpPr>
        <p:spPr>
          <a:xfrm rot="0">
            <a:off x="64770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256190833" name="Text">
    </p:cNvPr>
          <p:cNvSpPr>
            <a:spLocks noGrp="1"/>
          </p:cNvSpPr>
          <p:nvPr/>
        </p:nvSpPr>
        <p:spPr>
          <a:xfrm rot="0">
            <a:off x="685800" y="1346200"/>
            <a:ext cx="9245600" cy="5969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The table below shows mean (average) scores for all students compared with those for the national sample.</a:t>
            </a:r>
          </a:p>
        </p:txBody>
      </p:sp>
      <p:sp>
        <p:nvSpPr>
          <p:cNvPr id="94617996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106759992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1959318877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0081C6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758122641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13 of 21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749636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2200">
                <a:solidFill>
                  <a:srgbClr val="0081C6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Group analysis (by Custom 2)</a:t>
            </a:r>
          </a:p>
        </p:txBody>
      </p:sp>
      <p:sp>
        <p:nvSpPr>
          <p:cNvPr id="726699184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0081C6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893684999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663151075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0081C6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139989595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109106779" name="Picture">
    </p:cNvPr>
          <p:cNvPicPr>
            <a:picLocks noChangeAspect="1"/>
          </p:cNvPicPr>
          <p:nvPr/>
        </p:nvPicPr>
        <p:blipFill>
          <a:blip r:embed="img_11_0_4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1954083762" name="Rectangle"/>
          <p:cNvSpPr>
            <a:spLocks noGrp="1"/>
          </p:cNvSpPr>
          <p:nvPr/>
        </p:nvSpPr>
        <p:spPr>
          <a:xfrm>
            <a:off x="1943100" y="2717800"/>
            <a:ext cx="6273800" cy="6477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818374363" name="Text">
    </p:cNvPr>
          <p:cNvSpPr>
            <a:spLocks noGrp="1"/>
          </p:cNvSpPr>
          <p:nvPr/>
        </p:nvSpPr>
        <p:spPr>
          <a:xfrm rot="0">
            <a:off x="1943100" y="27178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All students </a:t>
            </a:r>
          </a:p>
        </p:txBody>
      </p:sp>
      <p:sp>
        <p:nvSpPr>
          <p:cNvPr id="1932643553" name="Text">
    </p:cNvPr>
          <p:cNvSpPr>
            <a:spLocks noGrp="1"/>
          </p:cNvSpPr>
          <p:nvPr/>
        </p:nvSpPr>
        <p:spPr>
          <a:xfrm rot="0">
            <a:off x="64770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107.3</a:t>
            </a:r>
          </a:p>
        </p:txBody>
      </p:sp>
      <p:sp>
        <p:nvSpPr>
          <p:cNvPr id="1250034396" name="Text">
    </p:cNvPr>
          <p:cNvSpPr>
            <a:spLocks noGrp="1"/>
          </p:cNvSpPr>
          <p:nvPr/>
        </p:nvSpPr>
        <p:spPr>
          <a:xfrm rot="0">
            <a:off x="7327900" y="27178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105.6</a:t>
            </a:r>
          </a:p>
        </p:txBody>
      </p:sp>
      <p:sp>
        <p:nvSpPr>
          <p:cNvPr id="495574971" name="Text">
    </p:cNvPr>
          <p:cNvSpPr>
            <a:spLocks noGrp="1"/>
          </p:cNvSpPr>
          <p:nvPr/>
        </p:nvSpPr>
        <p:spPr>
          <a:xfrm rot="0">
            <a:off x="56261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107.7</a:t>
            </a:r>
          </a:p>
        </p:txBody>
      </p:sp>
      <p:sp>
        <p:nvSpPr>
          <p:cNvPr id="1186954531" name="Text">
    </p:cNvPr>
          <p:cNvSpPr>
            <a:spLocks noGrp="1"/>
          </p:cNvSpPr>
          <p:nvPr/>
        </p:nvSpPr>
        <p:spPr>
          <a:xfrm rot="0">
            <a:off x="30734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100</a:t>
            </a:r>
          </a:p>
        </p:txBody>
      </p:sp>
      <p:sp>
        <p:nvSpPr>
          <p:cNvPr id="1169205534" name="Text">
    </p:cNvPr>
          <p:cNvSpPr>
            <a:spLocks noGrp="1"/>
          </p:cNvSpPr>
          <p:nvPr/>
        </p:nvSpPr>
        <p:spPr>
          <a:xfrm rot="0">
            <a:off x="47752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106.5</a:t>
            </a:r>
          </a:p>
        </p:txBody>
      </p:sp>
      <p:sp>
        <p:nvSpPr>
          <p:cNvPr id="1362039888" name="Text">
    </p:cNvPr>
          <p:cNvSpPr>
            <a:spLocks noGrp="1"/>
          </p:cNvSpPr>
          <p:nvPr/>
        </p:nvSpPr>
        <p:spPr>
          <a:xfrm rot="0">
            <a:off x="39243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100.4</a:t>
            </a:r>
          </a:p>
        </p:txBody>
      </p:sp>
      <p:sp>
        <p:nvSpPr>
          <p:cNvPr id="1776204243" name="Text">
    </p:cNvPr>
          <p:cNvSpPr>
            <a:spLocks noGrp="1"/>
          </p:cNvSpPr>
          <p:nvPr/>
        </p:nvSpPr>
        <p:spPr>
          <a:xfrm rot="0">
            <a:off x="1943100" y="29337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Other </a:t>
            </a:r>
          </a:p>
        </p:txBody>
      </p:sp>
      <p:sp>
        <p:nvSpPr>
          <p:cNvPr id="494535154" name="Text">
    </p:cNvPr>
          <p:cNvSpPr>
            <a:spLocks noGrp="1"/>
          </p:cNvSpPr>
          <p:nvPr/>
        </p:nvSpPr>
        <p:spPr>
          <a:xfrm rot="0">
            <a:off x="64770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107.5</a:t>
            </a:r>
          </a:p>
        </p:txBody>
      </p:sp>
      <p:sp>
        <p:nvSpPr>
          <p:cNvPr id="890619388" name="Text">
    </p:cNvPr>
          <p:cNvSpPr>
            <a:spLocks noGrp="1"/>
          </p:cNvSpPr>
          <p:nvPr/>
        </p:nvSpPr>
        <p:spPr>
          <a:xfrm rot="0">
            <a:off x="7327900" y="29337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105.6</a:t>
            </a:r>
          </a:p>
        </p:txBody>
      </p:sp>
      <p:sp>
        <p:nvSpPr>
          <p:cNvPr id="679034526" name="Text">
    </p:cNvPr>
          <p:cNvSpPr>
            <a:spLocks noGrp="1"/>
          </p:cNvSpPr>
          <p:nvPr/>
        </p:nvSpPr>
        <p:spPr>
          <a:xfrm rot="0">
            <a:off x="56261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107.6</a:t>
            </a:r>
          </a:p>
        </p:txBody>
      </p:sp>
      <p:sp>
        <p:nvSpPr>
          <p:cNvPr id="805178324" name="Text">
    </p:cNvPr>
          <p:cNvSpPr>
            <a:spLocks noGrp="1"/>
          </p:cNvSpPr>
          <p:nvPr/>
        </p:nvSpPr>
        <p:spPr>
          <a:xfrm rot="0">
            <a:off x="30734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95</a:t>
            </a:r>
          </a:p>
        </p:txBody>
      </p:sp>
      <p:sp>
        <p:nvSpPr>
          <p:cNvPr id="1337631721" name="Text">
    </p:cNvPr>
          <p:cNvSpPr>
            <a:spLocks noGrp="1"/>
          </p:cNvSpPr>
          <p:nvPr/>
        </p:nvSpPr>
        <p:spPr>
          <a:xfrm rot="0">
            <a:off x="47752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106.7</a:t>
            </a:r>
          </a:p>
        </p:txBody>
      </p:sp>
      <p:sp>
        <p:nvSpPr>
          <p:cNvPr id="1717518051" name="Text">
    </p:cNvPr>
          <p:cNvSpPr>
            <a:spLocks noGrp="1"/>
          </p:cNvSpPr>
          <p:nvPr/>
        </p:nvSpPr>
        <p:spPr>
          <a:xfrm rot="0">
            <a:off x="39243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100.2</a:t>
            </a:r>
          </a:p>
        </p:txBody>
      </p:sp>
      <p:sp>
        <p:nvSpPr>
          <p:cNvPr id="1998183830" name="Text">
    </p:cNvPr>
          <p:cNvSpPr>
            <a:spLocks noGrp="1"/>
          </p:cNvSpPr>
          <p:nvPr/>
        </p:nvSpPr>
        <p:spPr>
          <a:xfrm rot="0">
            <a:off x="1943100" y="31496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Emirati </a:t>
            </a:r>
          </a:p>
        </p:txBody>
      </p:sp>
      <p:sp>
        <p:nvSpPr>
          <p:cNvPr id="1126359024" name="Text">
    </p:cNvPr>
          <p:cNvSpPr>
            <a:spLocks noGrp="1"/>
          </p:cNvSpPr>
          <p:nvPr/>
        </p:nvSpPr>
        <p:spPr>
          <a:xfrm rot="0">
            <a:off x="64770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104.2</a:t>
            </a:r>
          </a:p>
        </p:txBody>
      </p:sp>
      <p:sp>
        <p:nvSpPr>
          <p:cNvPr id="647768063" name="Text">
    </p:cNvPr>
          <p:cNvSpPr>
            <a:spLocks noGrp="1"/>
          </p:cNvSpPr>
          <p:nvPr/>
        </p:nvSpPr>
        <p:spPr>
          <a:xfrm rot="0">
            <a:off x="7327900" y="31496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105.4</a:t>
            </a:r>
          </a:p>
        </p:txBody>
      </p:sp>
      <p:sp>
        <p:nvSpPr>
          <p:cNvPr id="1443228198" name="Text">
    </p:cNvPr>
          <p:cNvSpPr>
            <a:spLocks noGrp="1"/>
          </p:cNvSpPr>
          <p:nvPr/>
        </p:nvSpPr>
        <p:spPr>
          <a:xfrm rot="0">
            <a:off x="56261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109.2</a:t>
            </a:r>
          </a:p>
        </p:txBody>
      </p:sp>
      <p:sp>
        <p:nvSpPr>
          <p:cNvPr id="508530921" name="Text">
    </p:cNvPr>
          <p:cNvSpPr>
            <a:spLocks noGrp="1"/>
          </p:cNvSpPr>
          <p:nvPr/>
        </p:nvSpPr>
        <p:spPr>
          <a:xfrm rot="0">
            <a:off x="30734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5</a:t>
            </a:r>
          </a:p>
        </p:txBody>
      </p:sp>
      <p:sp>
        <p:nvSpPr>
          <p:cNvPr id="2041757834" name="Text">
    </p:cNvPr>
          <p:cNvSpPr>
            <a:spLocks noGrp="1"/>
          </p:cNvSpPr>
          <p:nvPr/>
        </p:nvSpPr>
        <p:spPr>
          <a:xfrm rot="0">
            <a:off x="47752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103.4</a:t>
            </a:r>
          </a:p>
        </p:txBody>
      </p:sp>
      <p:sp>
        <p:nvSpPr>
          <p:cNvPr id="1182720625" name="Text">
    </p:cNvPr>
          <p:cNvSpPr>
            <a:spLocks noGrp="1"/>
          </p:cNvSpPr>
          <p:nvPr/>
        </p:nvSpPr>
        <p:spPr>
          <a:xfrm rot="0">
            <a:off x="39243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104.6</a:t>
            </a:r>
          </a:p>
        </p:txBody>
      </p:sp>
      <p:sp>
        <p:nvSpPr>
          <p:cNvPr id="876907743" name="Text">
    </p:cNvPr>
          <p:cNvSpPr>
            <a:spLocks noGrp="1"/>
          </p:cNvSpPr>
          <p:nvPr/>
        </p:nvSpPr>
        <p:spPr>
          <a:xfrm rot="0">
            <a:off x="4775200" y="2184400"/>
            <a:ext cx="850900" cy="3175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Quantitative</a:t>
            </a:r>
            <a:br/>
            <a:r>
              <a:rPr sz="900" b="1">
</a:rPr>
              <a:t>mean SAS</a:t>
            </a:r>
          </a:p>
        </p:txBody>
      </p:sp>
      <p:sp>
        <p:nvSpPr>
          <p:cNvPr id="8167240" name="Text">
    </p:cNvPr>
          <p:cNvSpPr>
            <a:spLocks noGrp="1"/>
          </p:cNvSpPr>
          <p:nvPr/>
        </p:nvSpPr>
        <p:spPr>
          <a:xfrm rot="0">
            <a:off x="5626100" y="2184400"/>
            <a:ext cx="850900" cy="3175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Non-verbal</a:t>
            </a:r>
            <a:br/>
            <a:r>
              <a:rPr sz="900" b="1">
</a:rPr>
              <a:t>mean SAS</a:t>
            </a:r>
          </a:p>
        </p:txBody>
      </p:sp>
      <p:sp>
        <p:nvSpPr>
          <p:cNvPr id="1975332919" name="Text">
    </p:cNvPr>
          <p:cNvSpPr>
            <a:spLocks noGrp="1"/>
          </p:cNvSpPr>
          <p:nvPr/>
        </p:nvSpPr>
        <p:spPr>
          <a:xfrm rot="0">
            <a:off x="3073400" y="2184400"/>
            <a:ext cx="850900" cy="3175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No. of</a:t>
            </a:r>
            <a:br/>
            <a:r>
              <a:rPr sz="900" b="1">
</a:rPr>
              <a:t>students</a:t>
            </a:r>
          </a:p>
        </p:txBody>
      </p:sp>
      <p:sp>
        <p:nvSpPr>
          <p:cNvPr id="1470670660" name="Text">
    </p:cNvPr>
          <p:cNvSpPr>
            <a:spLocks noGrp="1"/>
          </p:cNvSpPr>
          <p:nvPr/>
        </p:nvSpPr>
        <p:spPr>
          <a:xfrm rot="0">
            <a:off x="6477000" y="2184400"/>
            <a:ext cx="850900" cy="3175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Spatial</a:t>
            </a:r>
            <a:br/>
            <a:r>
              <a:rPr sz="900" b="1">
</a:rPr>
              <a:t>mean SAS</a:t>
            </a:r>
          </a:p>
        </p:txBody>
      </p:sp>
      <p:sp>
        <p:nvSpPr>
          <p:cNvPr id="25005650" name="Text">
    </p:cNvPr>
          <p:cNvSpPr>
            <a:spLocks noGrp="1"/>
          </p:cNvSpPr>
          <p:nvPr/>
        </p:nvSpPr>
        <p:spPr>
          <a:xfrm rot="0">
            <a:off x="3924300" y="2184400"/>
            <a:ext cx="850900" cy="3175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Verbal</a:t>
            </a:r>
            <a:br/>
            <a:r>
              <a:rPr sz="900" b="1">
</a:rPr>
              <a:t>mean SAS</a:t>
            </a:r>
          </a:p>
        </p:txBody>
      </p:sp>
      <p:sp>
        <p:nvSpPr>
          <p:cNvPr id="1510648385" name="Text">
    </p:cNvPr>
          <p:cNvSpPr>
            <a:spLocks noGrp="1"/>
          </p:cNvSpPr>
          <p:nvPr/>
        </p:nvSpPr>
        <p:spPr>
          <a:xfrm rot="0">
            <a:off x="7327900" y="2184400"/>
            <a:ext cx="889000" cy="3175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Overall</a:t>
            </a:r>
            <a:br/>
            <a:r>
              <a:rPr sz="900" b="1">
</a:rPr>
              <a:t>mean SAS</a:t>
            </a:r>
          </a:p>
        </p:txBody>
      </p:sp>
      <p:sp>
        <p:nvSpPr>
          <p:cNvPr id="1915731861" name="Text">
    </p:cNvPr>
          <p:cNvSpPr>
            <a:spLocks noGrp="1"/>
          </p:cNvSpPr>
          <p:nvPr/>
        </p:nvSpPr>
        <p:spPr>
          <a:xfrm rot="0">
            <a:off x="47752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483068356" name="Text">
    </p:cNvPr>
          <p:cNvSpPr>
            <a:spLocks noGrp="1"/>
          </p:cNvSpPr>
          <p:nvPr/>
        </p:nvSpPr>
        <p:spPr>
          <a:xfrm rot="0">
            <a:off x="1943100" y="25019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National average</a:t>
            </a:r>
          </a:p>
        </p:txBody>
      </p:sp>
      <p:sp>
        <p:nvSpPr>
          <p:cNvPr id="1441673632" name="Text">
    </p:cNvPr>
          <p:cNvSpPr>
            <a:spLocks noGrp="1"/>
          </p:cNvSpPr>
          <p:nvPr/>
        </p:nvSpPr>
        <p:spPr>
          <a:xfrm rot="0">
            <a:off x="39243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50743923" name="Text">
    </p:cNvPr>
          <p:cNvSpPr>
            <a:spLocks noGrp="1"/>
          </p:cNvSpPr>
          <p:nvPr/>
        </p:nvSpPr>
        <p:spPr>
          <a:xfrm rot="0">
            <a:off x="7327900" y="25019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669894048" name="Text">
    </p:cNvPr>
          <p:cNvSpPr>
            <a:spLocks noGrp="1"/>
          </p:cNvSpPr>
          <p:nvPr/>
        </p:nvSpPr>
        <p:spPr>
          <a:xfrm rot="0">
            <a:off x="30734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-</a:t>
            </a:r>
          </a:p>
        </p:txBody>
      </p:sp>
      <p:sp>
        <p:nvSpPr>
          <p:cNvPr id="445482093" name="Text">
    </p:cNvPr>
          <p:cNvSpPr>
            <a:spLocks noGrp="1"/>
          </p:cNvSpPr>
          <p:nvPr/>
        </p:nvSpPr>
        <p:spPr>
          <a:xfrm rot="0">
            <a:off x="56261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089543609" name="Text">
    </p:cNvPr>
          <p:cNvSpPr>
            <a:spLocks noGrp="1"/>
          </p:cNvSpPr>
          <p:nvPr/>
        </p:nvSpPr>
        <p:spPr>
          <a:xfrm rot="0">
            <a:off x="64770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366378494" name="Text">
    </p:cNvPr>
          <p:cNvSpPr>
            <a:spLocks noGrp="1"/>
          </p:cNvSpPr>
          <p:nvPr/>
        </p:nvSpPr>
        <p:spPr>
          <a:xfrm rot="0">
            <a:off x="685800" y="1346200"/>
            <a:ext cx="9245600" cy="5969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The table below shows mean (average) scores for all students compared with those for the national sample.</a:t>
            </a:r>
          </a:p>
        </p:txBody>
      </p:sp>
      <p:sp>
        <p:nvSpPr>
          <p:cNvPr id="887732709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554744454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9021682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0081C6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303554084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14 of 21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23094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2006503776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0081C6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1373254391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1859117800" name="Picture">
    </p:cNvPr>
          <p:cNvPicPr>
            <a:picLocks noChangeAspect="1"/>
          </p:cNvPicPr>
          <p:nvPr/>
        </p:nvPicPr>
        <p:blipFill>
          <a:blip r:embed="img_12_0_2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pic>
        <p:nvPicPr>
          <p:cNvPr id="1060364659" name="Picture">
    </p:cNvPr>
          <p:cNvPicPr>
            <a:picLocks noChangeAspect="1"/>
          </p:cNvPicPr>
          <p:nvPr/>
        </p:nvPicPr>
        <p:blipFill>
          <a:blip r:embed="img_12_0_3.png"/>
          <a:srcRect/>
          <a:stretch>
            <a:fillRect l="0" t="0" r="0" b="0"/>
          </a:stretch>
        </p:blipFill>
        <p:spPr>
          <a:xfrm>
            <a:off x="330200" y="685800"/>
            <a:ext cx="50165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1868402504" name="Picture">
    </p:cNvPr>
          <p:cNvPicPr>
            <a:picLocks noChangeAspect="1"/>
          </p:cNvPicPr>
          <p:nvPr/>
        </p:nvPicPr>
        <p:blipFill>
          <a:blip r:embed="img_12_0_4.png"/>
          <a:srcRect/>
          <a:stretch>
            <a:fillRect l="0" t="0" r="0" b="0"/>
          </a:stretch>
        </p:blipFill>
        <p:spPr>
          <a:xfrm>
            <a:off x="330200" y="3860800"/>
            <a:ext cx="50165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1583368292" name="Picture">
    </p:cNvPr>
          <p:cNvPicPr>
            <a:picLocks noChangeAspect="1"/>
          </p:cNvPicPr>
          <p:nvPr/>
        </p:nvPicPr>
        <p:blipFill>
          <a:blip r:embed="img_12_0_5.png"/>
          <a:srcRect/>
          <a:stretch>
            <a:fillRect l="0" t="0" r="0" b="0"/>
          </a:stretch>
        </p:blipFill>
        <p:spPr>
          <a:xfrm>
            <a:off x="5321300" y="685800"/>
            <a:ext cx="50419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2030881694" name="Picture">
    </p:cNvPr>
          <p:cNvPicPr>
            <a:picLocks noChangeAspect="1"/>
          </p:cNvPicPr>
          <p:nvPr/>
        </p:nvPicPr>
        <p:blipFill>
          <a:blip r:embed="img_12_0_6.png"/>
          <a:srcRect/>
          <a:stretch>
            <a:fillRect l="0" t="0" r="0" b="0"/>
          </a:stretch>
        </p:blipFill>
        <p:spPr>
          <a:xfrm>
            <a:off x="5321300" y="3860800"/>
            <a:ext cx="50419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sp>
        <p:nvSpPr>
          <p:cNvPr id="305800750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664837979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574497712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0081C6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496568672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15 of 21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218062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2200">
                <a:solidFill>
                  <a:srgbClr val="0081C6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Student profiles</a:t>
            </a:r>
          </a:p>
        </p:txBody>
      </p:sp>
      <p:sp>
        <p:nvSpPr>
          <p:cNvPr id="1666596360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0081C6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855814699" name="Text">
    </p:cNvPr>
          <p:cNvSpPr>
            <a:spLocks noGrp="1"/>
          </p:cNvSpPr>
          <p:nvPr/>
        </p:nvSpPr>
        <p:spPr>
          <a:xfrm rot="0">
            <a:off x="685800" y="1219200"/>
            <a:ext cx="9245600" cy="2413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The analysis of </a:t>
            </a:r>
            <a:r>
              <a:rPr sz="2000" i="1">
</a:rPr>
              <a:t>CAT4</a:t>
            </a:r>
            <a:r>
              <a:rPr sz="2000">
</a:rPr>
              <a:t> scores allows all students to be assigned a profile; that is, they are assigned to one of seven broad descriptions of their preferences for learning.</a:t>
            </a:r>
            <a:br/>
            <a:br/>
            <a:r>
              <a:rPr sz="2000">
</a:rPr>
              <a:t>The Verbal Reasoning and Spatial Ability Batteries form the basis of this analysis and the profiles are expressed as a mild, moderate or extreme bias for verbal or spatial learning or where no bias is discernable (that is, when scores on both batteries are similar), as an even profile.</a:t>
            </a:r>
          </a:p>
        </p:txBody>
      </p:sp>
      <p:sp>
        <p:nvSpPr>
          <p:cNvPr id="1979662134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217343167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0081C6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809902800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1186419226" name="Picture">
    </p:cNvPr>
          <p:cNvPicPr>
            <a:picLocks noChangeAspect="1"/>
          </p:cNvPicPr>
          <p:nvPr/>
        </p:nvPicPr>
        <p:blipFill>
          <a:blip r:embed="img_13_0_5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762268987" name="Text">
    </p:cNvPr>
          <p:cNvSpPr>
            <a:spLocks noGrp="1"/>
          </p:cNvSpPr>
          <p:nvPr/>
        </p:nvSpPr>
        <p:spPr>
          <a:xfrm rot="0">
            <a:off x="1765300" y="4597400"/>
            <a:ext cx="1473200" cy="215900"/>
          </a:xfrm>
          <a:prstGeom prst="rect">
            <a:avLst/>
          </a:prstGeom>
          <a:solidFill>
            <a:srgbClr val="EDB19B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Extreme verbal bias</a:t>
            </a:r>
          </a:p>
        </p:txBody>
      </p:sp>
      <p:sp>
        <p:nvSpPr>
          <p:cNvPr id="1714910154" name="Text">
    </p:cNvPr>
          <p:cNvSpPr>
            <a:spLocks noGrp="1"/>
          </p:cNvSpPr>
          <p:nvPr/>
        </p:nvSpPr>
        <p:spPr>
          <a:xfrm rot="0">
            <a:off x="1765300" y="5029200"/>
            <a:ext cx="1473200" cy="215900"/>
          </a:xfrm>
          <a:prstGeom prst="rect">
            <a:avLst/>
          </a:prstGeom>
          <a:solidFill>
            <a:srgbClr val="FDE7A7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Mild verbal bias</a:t>
            </a:r>
          </a:p>
        </p:txBody>
      </p:sp>
      <p:sp>
        <p:nvSpPr>
          <p:cNvPr id="1116931891" name="Text">
    </p:cNvPr>
          <p:cNvSpPr>
            <a:spLocks noGrp="1"/>
          </p:cNvSpPr>
          <p:nvPr/>
        </p:nvSpPr>
        <p:spPr>
          <a:xfrm rot="0">
            <a:off x="1765300" y="5461000"/>
            <a:ext cx="1473200" cy="215900"/>
          </a:xfrm>
          <a:prstGeom prst="rect">
            <a:avLst/>
          </a:prstGeom>
          <a:solidFill>
            <a:srgbClr val="C8E1B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Mild spatial bias</a:t>
            </a:r>
          </a:p>
        </p:txBody>
      </p:sp>
      <p:sp>
        <p:nvSpPr>
          <p:cNvPr id="1119733610" name="Text">
    </p:cNvPr>
          <p:cNvSpPr>
            <a:spLocks noGrp="1"/>
          </p:cNvSpPr>
          <p:nvPr/>
        </p:nvSpPr>
        <p:spPr>
          <a:xfrm rot="0">
            <a:off x="3238500" y="4127500"/>
            <a:ext cx="1409700" cy="2540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National</a:t>
            </a:r>
          </a:p>
        </p:txBody>
      </p:sp>
      <p:sp>
        <p:nvSpPr>
          <p:cNvPr id="963584609" name="Text">
    </p:cNvPr>
          <p:cNvSpPr>
            <a:spLocks noGrp="1"/>
          </p:cNvSpPr>
          <p:nvPr/>
        </p:nvSpPr>
        <p:spPr>
          <a:xfrm rot="0">
            <a:off x="3238500" y="4381500"/>
            <a:ext cx="1409700" cy="2159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%</a:t>
            </a:r>
          </a:p>
        </p:txBody>
      </p:sp>
      <p:sp>
        <p:nvSpPr>
          <p:cNvPr id="792341436" name="Text">
    </p:cNvPr>
          <p:cNvSpPr>
            <a:spLocks noGrp="1"/>
          </p:cNvSpPr>
          <p:nvPr/>
        </p:nvSpPr>
        <p:spPr>
          <a:xfrm rot="0">
            <a:off x="4648200" y="4127500"/>
            <a:ext cx="3390900" cy="2540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Group</a:t>
            </a:r>
          </a:p>
        </p:txBody>
      </p:sp>
      <p:sp>
        <p:nvSpPr>
          <p:cNvPr id="336419805" name="Text">
    </p:cNvPr>
          <p:cNvSpPr>
            <a:spLocks noGrp="1"/>
          </p:cNvSpPr>
          <p:nvPr/>
        </p:nvSpPr>
        <p:spPr>
          <a:xfrm rot="0">
            <a:off x="6324600" y="4381500"/>
            <a:ext cx="1714500" cy="2159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No. of students</a:t>
            </a:r>
          </a:p>
        </p:txBody>
      </p:sp>
      <p:sp>
        <p:nvSpPr>
          <p:cNvPr id="2030703731" name="Text">
    </p:cNvPr>
          <p:cNvSpPr>
            <a:spLocks noGrp="1"/>
          </p:cNvSpPr>
          <p:nvPr/>
        </p:nvSpPr>
        <p:spPr>
          <a:xfrm rot="0">
            <a:off x="4648200" y="4381500"/>
            <a:ext cx="1676400" cy="2159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%</a:t>
            </a:r>
          </a:p>
        </p:txBody>
      </p:sp>
      <p:sp>
        <p:nvSpPr>
          <p:cNvPr id="80005146" name="Text">
    </p:cNvPr>
          <p:cNvSpPr>
            <a:spLocks noGrp="1"/>
          </p:cNvSpPr>
          <p:nvPr/>
        </p:nvSpPr>
        <p:spPr>
          <a:xfrm rot="0">
            <a:off x="4648200" y="5461000"/>
            <a:ext cx="16764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11%</a:t>
            </a:r>
          </a:p>
        </p:txBody>
      </p:sp>
      <p:sp>
        <p:nvSpPr>
          <p:cNvPr id="321725800" name="Text">
    </p:cNvPr>
          <p:cNvSpPr>
            <a:spLocks noGrp="1"/>
          </p:cNvSpPr>
          <p:nvPr/>
        </p:nvSpPr>
        <p:spPr>
          <a:xfrm rot="0">
            <a:off x="3238500" y="5461000"/>
            <a:ext cx="14097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11%</a:t>
            </a:r>
          </a:p>
        </p:txBody>
      </p:sp>
      <p:sp>
        <p:nvSpPr>
          <p:cNvPr id="2029181101" name="Text">
    </p:cNvPr>
          <p:cNvSpPr>
            <a:spLocks noGrp="1"/>
          </p:cNvSpPr>
          <p:nvPr/>
        </p:nvSpPr>
        <p:spPr>
          <a:xfrm rot="0">
            <a:off x="6324600" y="5461000"/>
            <a:ext cx="1714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</a:t>
            </a:r>
          </a:p>
        </p:txBody>
      </p:sp>
      <p:sp>
        <p:nvSpPr>
          <p:cNvPr id="258966500" name="Text">
    </p:cNvPr>
          <p:cNvSpPr>
            <a:spLocks noGrp="1"/>
          </p:cNvSpPr>
          <p:nvPr/>
        </p:nvSpPr>
        <p:spPr>
          <a:xfrm rot="0">
            <a:off x="3238500" y="4597400"/>
            <a:ext cx="14097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2%</a:t>
            </a:r>
          </a:p>
        </p:txBody>
      </p:sp>
      <p:sp>
        <p:nvSpPr>
          <p:cNvPr id="1648096678" name="Text">
    </p:cNvPr>
          <p:cNvSpPr>
            <a:spLocks noGrp="1"/>
          </p:cNvSpPr>
          <p:nvPr/>
        </p:nvSpPr>
        <p:spPr>
          <a:xfrm rot="0">
            <a:off x="4648200" y="4597400"/>
            <a:ext cx="16764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2%</a:t>
            </a:r>
          </a:p>
        </p:txBody>
      </p:sp>
      <p:sp>
        <p:nvSpPr>
          <p:cNvPr id="1316788140" name="Text">
    </p:cNvPr>
          <p:cNvSpPr>
            <a:spLocks noGrp="1"/>
          </p:cNvSpPr>
          <p:nvPr/>
        </p:nvSpPr>
        <p:spPr>
          <a:xfrm rot="0">
            <a:off x="6324600" y="4597400"/>
            <a:ext cx="1714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</a:t>
            </a:r>
          </a:p>
        </p:txBody>
      </p:sp>
      <p:sp>
        <p:nvSpPr>
          <p:cNvPr id="1439286645" name="Text">
    </p:cNvPr>
          <p:cNvSpPr>
            <a:spLocks noGrp="1"/>
          </p:cNvSpPr>
          <p:nvPr/>
        </p:nvSpPr>
        <p:spPr>
          <a:xfrm rot="0">
            <a:off x="6324600" y="4813300"/>
            <a:ext cx="1714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</a:t>
            </a:r>
          </a:p>
        </p:txBody>
      </p:sp>
      <p:sp>
        <p:nvSpPr>
          <p:cNvPr id="834842707" name="Text">
    </p:cNvPr>
          <p:cNvSpPr>
            <a:spLocks noGrp="1"/>
          </p:cNvSpPr>
          <p:nvPr/>
        </p:nvSpPr>
        <p:spPr>
          <a:xfrm rot="0">
            <a:off x="4648200" y="4813300"/>
            <a:ext cx="16764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2%</a:t>
            </a:r>
          </a:p>
        </p:txBody>
      </p:sp>
      <p:sp>
        <p:nvSpPr>
          <p:cNvPr id="1690710698" name="Text">
    </p:cNvPr>
          <p:cNvSpPr>
            <a:spLocks noGrp="1"/>
          </p:cNvSpPr>
          <p:nvPr/>
        </p:nvSpPr>
        <p:spPr>
          <a:xfrm rot="0">
            <a:off x="6324600" y="5245100"/>
            <a:ext cx="1714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61</a:t>
            </a:r>
          </a:p>
        </p:txBody>
      </p:sp>
      <p:sp>
        <p:nvSpPr>
          <p:cNvPr id="271084182" name="Text">
    </p:cNvPr>
          <p:cNvSpPr>
            <a:spLocks noGrp="1"/>
          </p:cNvSpPr>
          <p:nvPr/>
        </p:nvSpPr>
        <p:spPr>
          <a:xfrm rot="0">
            <a:off x="6324600" y="5029200"/>
            <a:ext cx="1714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3</a:t>
            </a:r>
          </a:p>
        </p:txBody>
      </p:sp>
      <p:sp>
        <p:nvSpPr>
          <p:cNvPr id="1299031587" name="Text">
    </p:cNvPr>
          <p:cNvSpPr>
            <a:spLocks noGrp="1"/>
          </p:cNvSpPr>
          <p:nvPr/>
        </p:nvSpPr>
        <p:spPr>
          <a:xfrm rot="0">
            <a:off x="3238500" y="5245100"/>
            <a:ext cx="14097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66%</a:t>
            </a:r>
          </a:p>
        </p:txBody>
      </p:sp>
      <p:sp>
        <p:nvSpPr>
          <p:cNvPr id="1505127307" name="Text">
    </p:cNvPr>
          <p:cNvSpPr>
            <a:spLocks noGrp="1"/>
          </p:cNvSpPr>
          <p:nvPr/>
        </p:nvSpPr>
        <p:spPr>
          <a:xfrm rot="0">
            <a:off x="4648200" y="5029200"/>
            <a:ext cx="16764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3%</a:t>
            </a:r>
          </a:p>
        </p:txBody>
      </p:sp>
      <p:sp>
        <p:nvSpPr>
          <p:cNvPr id="1464770736" name="Text">
    </p:cNvPr>
          <p:cNvSpPr>
            <a:spLocks noGrp="1"/>
          </p:cNvSpPr>
          <p:nvPr/>
        </p:nvSpPr>
        <p:spPr>
          <a:xfrm rot="0">
            <a:off x="3238500" y="5029200"/>
            <a:ext cx="14097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11%</a:t>
            </a:r>
          </a:p>
        </p:txBody>
      </p:sp>
      <p:sp>
        <p:nvSpPr>
          <p:cNvPr id="1796714391" name="Text">
    </p:cNvPr>
          <p:cNvSpPr>
            <a:spLocks noGrp="1"/>
          </p:cNvSpPr>
          <p:nvPr/>
        </p:nvSpPr>
        <p:spPr>
          <a:xfrm rot="0">
            <a:off x="4648200" y="5245100"/>
            <a:ext cx="16764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61%</a:t>
            </a:r>
          </a:p>
        </p:txBody>
      </p:sp>
      <p:sp>
        <p:nvSpPr>
          <p:cNvPr id="1611209070" name="Text">
    </p:cNvPr>
          <p:cNvSpPr>
            <a:spLocks noGrp="1"/>
          </p:cNvSpPr>
          <p:nvPr/>
        </p:nvSpPr>
        <p:spPr>
          <a:xfrm rot="0">
            <a:off x="6324600" y="5676900"/>
            <a:ext cx="1714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</a:t>
            </a:r>
          </a:p>
        </p:txBody>
      </p:sp>
      <p:sp>
        <p:nvSpPr>
          <p:cNvPr id="1969534467" name="Text">
    </p:cNvPr>
          <p:cNvSpPr>
            <a:spLocks noGrp="1"/>
          </p:cNvSpPr>
          <p:nvPr/>
        </p:nvSpPr>
        <p:spPr>
          <a:xfrm rot="0">
            <a:off x="4648200" y="5676900"/>
            <a:ext cx="16764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10%</a:t>
            </a:r>
          </a:p>
        </p:txBody>
      </p:sp>
      <p:sp>
        <p:nvSpPr>
          <p:cNvPr id="652852011" name="Text">
    </p:cNvPr>
          <p:cNvSpPr>
            <a:spLocks noGrp="1"/>
          </p:cNvSpPr>
          <p:nvPr/>
        </p:nvSpPr>
        <p:spPr>
          <a:xfrm rot="0">
            <a:off x="6324600" y="5892800"/>
            <a:ext cx="1714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</a:t>
            </a:r>
          </a:p>
        </p:txBody>
      </p:sp>
      <p:sp>
        <p:nvSpPr>
          <p:cNvPr id="989796354" name="Text">
    </p:cNvPr>
          <p:cNvSpPr>
            <a:spLocks noGrp="1"/>
          </p:cNvSpPr>
          <p:nvPr/>
        </p:nvSpPr>
        <p:spPr>
          <a:xfrm rot="0">
            <a:off x="1765300" y="5892800"/>
            <a:ext cx="1473200" cy="215900"/>
          </a:xfrm>
          <a:prstGeom prst="rect">
            <a:avLst/>
          </a:prstGeom>
          <a:solidFill>
            <a:srgbClr val="BE99C1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Extreme spatial bias</a:t>
            </a:r>
          </a:p>
        </p:txBody>
      </p:sp>
      <p:sp>
        <p:nvSpPr>
          <p:cNvPr id="1098992016" name="Text">
    </p:cNvPr>
          <p:cNvSpPr>
            <a:spLocks noGrp="1"/>
          </p:cNvSpPr>
          <p:nvPr/>
        </p:nvSpPr>
        <p:spPr>
          <a:xfrm rot="0">
            <a:off x="4648200" y="5892800"/>
            <a:ext cx="16764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11%</a:t>
            </a:r>
          </a:p>
        </p:txBody>
      </p:sp>
      <p:sp>
        <p:nvSpPr>
          <p:cNvPr id="251965065" name="Text">
    </p:cNvPr>
          <p:cNvSpPr>
            <a:spLocks noGrp="1"/>
          </p:cNvSpPr>
          <p:nvPr/>
        </p:nvSpPr>
        <p:spPr>
          <a:xfrm rot="0">
            <a:off x="1765300" y="4813300"/>
            <a:ext cx="1473200" cy="215900"/>
          </a:xfrm>
          <a:prstGeom prst="rect">
            <a:avLst/>
          </a:prstGeom>
          <a:solidFill>
            <a:srgbClr val="FCC69A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Moderate verbal bias</a:t>
            </a:r>
          </a:p>
        </p:txBody>
      </p:sp>
      <p:sp>
        <p:nvSpPr>
          <p:cNvPr id="2086579218" name="Text">
    </p:cNvPr>
          <p:cNvSpPr>
            <a:spLocks noGrp="1"/>
          </p:cNvSpPr>
          <p:nvPr/>
        </p:nvSpPr>
        <p:spPr>
          <a:xfrm rot="0">
            <a:off x="3238500" y="4813300"/>
            <a:ext cx="14097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4%</a:t>
            </a:r>
          </a:p>
        </p:txBody>
      </p:sp>
      <p:sp>
        <p:nvSpPr>
          <p:cNvPr id="728961416" name="Text">
    </p:cNvPr>
          <p:cNvSpPr>
            <a:spLocks noGrp="1"/>
          </p:cNvSpPr>
          <p:nvPr/>
        </p:nvSpPr>
        <p:spPr>
          <a:xfrm rot="0">
            <a:off x="3238500" y="5892800"/>
            <a:ext cx="14097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2%</a:t>
            </a:r>
          </a:p>
        </p:txBody>
      </p:sp>
      <p:sp>
        <p:nvSpPr>
          <p:cNvPr id="260312577" name="Text">
    </p:cNvPr>
          <p:cNvSpPr>
            <a:spLocks noGrp="1"/>
          </p:cNvSpPr>
          <p:nvPr/>
        </p:nvSpPr>
        <p:spPr>
          <a:xfrm rot="0">
            <a:off x="1765300" y="5676900"/>
            <a:ext cx="1473200" cy="215900"/>
          </a:xfrm>
          <a:prstGeom prst="rect">
            <a:avLst/>
          </a:prstGeom>
          <a:solidFill>
            <a:srgbClr val="AABFD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Moderate spatial bias</a:t>
            </a:r>
          </a:p>
        </p:txBody>
      </p:sp>
      <p:sp>
        <p:nvSpPr>
          <p:cNvPr id="649292700" name="Text">
    </p:cNvPr>
          <p:cNvSpPr>
            <a:spLocks noGrp="1"/>
          </p:cNvSpPr>
          <p:nvPr/>
        </p:nvSpPr>
        <p:spPr>
          <a:xfrm rot="0">
            <a:off x="3238500" y="5676900"/>
            <a:ext cx="14097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4%</a:t>
            </a:r>
          </a:p>
        </p:txBody>
      </p:sp>
      <p:sp>
        <p:nvSpPr>
          <p:cNvPr id="1297998493" name="Text">
    </p:cNvPr>
          <p:cNvSpPr>
            <a:spLocks noGrp="1"/>
          </p:cNvSpPr>
          <p:nvPr/>
        </p:nvSpPr>
        <p:spPr>
          <a:xfrm rot="0">
            <a:off x="1765300" y="5245100"/>
            <a:ext cx="1473200" cy="2159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No bias or even profile</a:t>
            </a:r>
          </a:p>
        </p:txBody>
      </p:sp>
      <p:sp>
        <p:nvSpPr>
          <p:cNvPr id="1321785625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680154807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1099366846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0081C6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09281934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16 of 21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946553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2200">
                <a:solidFill>
                  <a:srgbClr val="0081C6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Distribution of profiles within the group</a:t>
            </a:r>
          </a:p>
        </p:txBody>
      </p:sp>
      <p:sp>
        <p:nvSpPr>
          <p:cNvPr id="1894869725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0081C6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2040466712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957669641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0081C6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163722022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338151932" name="Picture">
    </p:cNvPr>
          <p:cNvPicPr>
            <a:picLocks noChangeAspect="1"/>
          </p:cNvPicPr>
          <p:nvPr/>
        </p:nvPicPr>
        <p:blipFill>
          <a:blip r:embed="img_14_0_4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pic>
        <p:nvPicPr>
          <p:cNvPr id="1077791162" name="Picture">
    </p:cNvPr>
          <p:cNvPicPr>
            <a:picLocks noChangeAspect="1"/>
          </p:cNvPicPr>
          <p:nvPr/>
        </p:nvPicPr>
        <p:blipFill>
          <a:blip r:embed="img_14_0_5.png"/>
          <a:srcRect/>
          <a:stretch>
            <a:fillRect l="0" t="0" r="0" b="0"/>
          </a:stretch>
        </p:blipFill>
        <p:spPr>
          <a:xfrm>
            <a:off x="3086100" y="1270000"/>
            <a:ext cx="6832600" cy="5105400"/>
          </a:xfrm>
          <a:prstGeom prst="rect">
            <a:avLst/>
          </a:prstGeom>
        </p:spPr>
      </p:pic>
      <p:sp>
        <p:nvSpPr>
          <p:cNvPr id="411497289" name="Rectangle"/>
          <p:cNvSpPr>
            <a:spLocks noGrp="1"/>
          </p:cNvSpPr>
          <p:nvPr/>
        </p:nvSpPr>
        <p:spPr>
          <a:xfrm>
            <a:off x="749300" y="1701800"/>
            <a:ext cx="203200" cy="203200"/>
          </a:xfrm>
          <a:prstGeom prst="rect">
            <a:avLst/>
          </a:prstGeom>
          <a:solidFill>
            <a:srgbClr val="EDB19B"/>
          </a:solidFill>
          <a:ln w="12700">
            <a:solidFill>
              <a:srgbClr val="FFFFFF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137592883" name="Rectangle"/>
          <p:cNvSpPr>
            <a:spLocks noGrp="1"/>
          </p:cNvSpPr>
          <p:nvPr/>
        </p:nvSpPr>
        <p:spPr>
          <a:xfrm>
            <a:off x="749300" y="1981200"/>
            <a:ext cx="203200" cy="203200"/>
          </a:xfrm>
          <a:prstGeom prst="rect">
            <a:avLst/>
          </a:prstGeom>
          <a:solidFill>
            <a:srgbClr val="FCC69A"/>
          </a:solidFill>
          <a:ln w="12700">
            <a:solidFill>
              <a:srgbClr val="FFFFFF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476675340" name="Rectangle"/>
          <p:cNvSpPr>
            <a:spLocks noGrp="1"/>
          </p:cNvSpPr>
          <p:nvPr/>
        </p:nvSpPr>
        <p:spPr>
          <a:xfrm>
            <a:off x="749300" y="2286000"/>
            <a:ext cx="203200" cy="203200"/>
          </a:xfrm>
          <a:prstGeom prst="rect">
            <a:avLst/>
          </a:prstGeom>
          <a:solidFill>
            <a:srgbClr val="FDE7A7"/>
          </a:solidFill>
          <a:ln w="12700">
            <a:solidFill>
              <a:srgbClr val="FFFFFF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368436070" name="Rectangle"/>
          <p:cNvSpPr>
            <a:spLocks noGrp="1"/>
          </p:cNvSpPr>
          <p:nvPr/>
        </p:nvSpPr>
        <p:spPr>
          <a:xfrm>
            <a:off x="774700" y="2603500"/>
            <a:ext cx="165100" cy="165100"/>
          </a:xfrm>
          <a:prstGeom prst="rect">
            <a:avLst/>
          </a:prstGeom>
          <a:solidFill>
            <a:srgbClr val="FFFFFF"/>
          </a:solidFill>
          <a:ln w="25400">
            <a:solidFill>
              <a:srgbClr val="949599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902652767" name="Rectangle"/>
          <p:cNvSpPr>
            <a:spLocks noGrp="1"/>
          </p:cNvSpPr>
          <p:nvPr/>
        </p:nvSpPr>
        <p:spPr>
          <a:xfrm>
            <a:off x="749300" y="2895600"/>
            <a:ext cx="203200" cy="203200"/>
          </a:xfrm>
          <a:prstGeom prst="rect">
            <a:avLst/>
          </a:prstGeom>
          <a:solidFill>
            <a:srgbClr val="C8E1BF"/>
          </a:solidFill>
          <a:ln w="12700">
            <a:solidFill>
              <a:srgbClr val="FFFFFF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853551139" name="Rectangle"/>
          <p:cNvSpPr>
            <a:spLocks noGrp="1"/>
          </p:cNvSpPr>
          <p:nvPr/>
        </p:nvSpPr>
        <p:spPr>
          <a:xfrm>
            <a:off x="749300" y="3200400"/>
            <a:ext cx="203200" cy="203200"/>
          </a:xfrm>
          <a:prstGeom prst="rect">
            <a:avLst/>
          </a:prstGeom>
          <a:solidFill>
            <a:srgbClr val="AABFDF"/>
          </a:solidFill>
          <a:ln w="12700">
            <a:solidFill>
              <a:srgbClr val="FFFFFF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236209791" name="Rectangle"/>
          <p:cNvSpPr>
            <a:spLocks noGrp="1"/>
          </p:cNvSpPr>
          <p:nvPr/>
        </p:nvSpPr>
        <p:spPr>
          <a:xfrm>
            <a:off x="749300" y="3505200"/>
            <a:ext cx="203200" cy="203200"/>
          </a:xfrm>
          <a:prstGeom prst="rect">
            <a:avLst/>
          </a:prstGeom>
          <a:solidFill>
            <a:srgbClr val="BE99C1"/>
          </a:solidFill>
          <a:ln w="12700">
            <a:solidFill>
              <a:srgbClr val="FFFFFF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73672612" name="Text">
    </p:cNvPr>
          <p:cNvSpPr>
            <a:spLocks noGrp="1"/>
          </p:cNvSpPr>
          <p:nvPr/>
        </p:nvSpPr>
        <p:spPr>
          <a:xfrm rot="0">
            <a:off x="952500" y="1701800"/>
            <a:ext cx="1841500" cy="203200"/>
          </a:xfrm>
          <a:prstGeom prst="rect">
            <a:avLst/>
          </a:prstGeom>
        </p:spPr>
        <p:txBody>
          <a:bodyPr wrap="square" lIns="635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Extreme verbal bias</a:t>
            </a:r>
          </a:p>
        </p:txBody>
      </p:sp>
      <p:sp>
        <p:nvSpPr>
          <p:cNvPr id="1265009212" name="Text">
    </p:cNvPr>
          <p:cNvSpPr>
            <a:spLocks noGrp="1"/>
          </p:cNvSpPr>
          <p:nvPr/>
        </p:nvSpPr>
        <p:spPr>
          <a:xfrm rot="0">
            <a:off x="952500" y="1981200"/>
            <a:ext cx="1841500" cy="203200"/>
          </a:xfrm>
          <a:prstGeom prst="rect">
            <a:avLst/>
          </a:prstGeom>
        </p:spPr>
        <p:txBody>
          <a:bodyPr wrap="square" lIns="635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Moderate verbal bias</a:t>
            </a:r>
          </a:p>
        </p:txBody>
      </p:sp>
      <p:sp>
        <p:nvSpPr>
          <p:cNvPr id="921720784" name="Text">
    </p:cNvPr>
          <p:cNvSpPr>
            <a:spLocks noGrp="1"/>
          </p:cNvSpPr>
          <p:nvPr/>
        </p:nvSpPr>
        <p:spPr>
          <a:xfrm rot="0">
            <a:off x="952500" y="2286000"/>
            <a:ext cx="1841500" cy="203200"/>
          </a:xfrm>
          <a:prstGeom prst="rect">
            <a:avLst/>
          </a:prstGeom>
        </p:spPr>
        <p:txBody>
          <a:bodyPr wrap="square" lIns="635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Mild verbal bias</a:t>
            </a:r>
          </a:p>
        </p:txBody>
      </p:sp>
      <p:sp>
        <p:nvSpPr>
          <p:cNvPr id="1561670877" name="Text">
    </p:cNvPr>
          <p:cNvSpPr>
            <a:spLocks noGrp="1"/>
          </p:cNvSpPr>
          <p:nvPr/>
        </p:nvSpPr>
        <p:spPr>
          <a:xfrm rot="0">
            <a:off x="952500" y="2590800"/>
            <a:ext cx="1841500" cy="203200"/>
          </a:xfrm>
          <a:prstGeom prst="rect">
            <a:avLst/>
          </a:prstGeom>
        </p:spPr>
        <p:txBody>
          <a:bodyPr wrap="square" lIns="635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No bias</a:t>
            </a:r>
          </a:p>
        </p:txBody>
      </p:sp>
      <p:sp>
        <p:nvSpPr>
          <p:cNvPr id="457296105" name="Text">
    </p:cNvPr>
          <p:cNvSpPr>
            <a:spLocks noGrp="1"/>
          </p:cNvSpPr>
          <p:nvPr/>
        </p:nvSpPr>
        <p:spPr>
          <a:xfrm rot="0">
            <a:off x="952500" y="2895600"/>
            <a:ext cx="1841500" cy="203200"/>
          </a:xfrm>
          <a:prstGeom prst="rect">
            <a:avLst/>
          </a:prstGeom>
        </p:spPr>
        <p:txBody>
          <a:bodyPr wrap="square" lIns="635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Mild spatial bias</a:t>
            </a:r>
          </a:p>
        </p:txBody>
      </p:sp>
      <p:sp>
        <p:nvSpPr>
          <p:cNvPr id="2079147769" name="Text">
    </p:cNvPr>
          <p:cNvSpPr>
            <a:spLocks noGrp="1"/>
          </p:cNvSpPr>
          <p:nvPr/>
        </p:nvSpPr>
        <p:spPr>
          <a:xfrm rot="0">
            <a:off x="952500" y="3200400"/>
            <a:ext cx="1841500" cy="203200"/>
          </a:xfrm>
          <a:prstGeom prst="rect">
            <a:avLst/>
          </a:prstGeom>
        </p:spPr>
        <p:txBody>
          <a:bodyPr wrap="square" lIns="635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Moderate spatial bias</a:t>
            </a:r>
          </a:p>
        </p:txBody>
      </p:sp>
      <p:sp>
        <p:nvSpPr>
          <p:cNvPr id="382649599" name="Text">
    </p:cNvPr>
          <p:cNvSpPr>
            <a:spLocks noGrp="1"/>
          </p:cNvSpPr>
          <p:nvPr/>
        </p:nvSpPr>
        <p:spPr>
          <a:xfrm rot="0">
            <a:off x="952500" y="3505200"/>
            <a:ext cx="1841500" cy="203200"/>
          </a:xfrm>
          <a:prstGeom prst="rect">
            <a:avLst/>
          </a:prstGeom>
        </p:spPr>
        <p:txBody>
          <a:bodyPr wrap="square" lIns="635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Extreme spatial bias</a:t>
            </a:r>
          </a:p>
        </p:txBody>
      </p:sp>
      <p:sp>
        <p:nvSpPr>
          <p:cNvPr id="1625771275" name="Text">
    </p:cNvPr>
          <p:cNvSpPr>
            <a:spLocks noGrp="1"/>
          </p:cNvSpPr>
          <p:nvPr/>
        </p:nvSpPr>
        <p:spPr>
          <a:xfrm rot="0">
            <a:off x="952500" y="3784600"/>
            <a:ext cx="1841500" cy="203200"/>
          </a:xfrm>
          <a:prstGeom prst="rect">
            <a:avLst/>
          </a:prstGeom>
        </p:spPr>
        <p:txBody>
          <a:bodyPr wrap="square" lIns="635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Males</a:t>
            </a:r>
          </a:p>
        </p:txBody>
      </p:sp>
      <p:sp>
        <p:nvSpPr>
          <p:cNvPr id="1903378144" name="Text">
    </p:cNvPr>
          <p:cNvSpPr>
            <a:spLocks noGrp="1"/>
          </p:cNvSpPr>
          <p:nvPr/>
        </p:nvSpPr>
        <p:spPr>
          <a:xfrm rot="0">
            <a:off x="952500" y="4089400"/>
            <a:ext cx="1841500" cy="203200"/>
          </a:xfrm>
          <a:prstGeom prst="rect">
            <a:avLst/>
          </a:prstGeom>
        </p:spPr>
        <p:txBody>
          <a:bodyPr wrap="square" lIns="635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Females</a:t>
            </a:r>
          </a:p>
        </p:txBody>
      </p:sp>
      <p:pic>
        <p:nvPicPr>
          <p:cNvPr id="1623721727" name="Picture">
    </p:cNvPr>
          <p:cNvPicPr>
            <a:picLocks noChangeAspect="1"/>
          </p:cNvPicPr>
          <p:nvPr/>
        </p:nvPicPr>
        <p:blipFill>
          <a:blip r:embed="img_14_0_22.png"/>
          <a:srcRect/>
          <a:stretch>
            <a:fillRect l="0" t="0" r="0" b="0"/>
          </a:stretch>
        </p:blipFill>
        <p:spPr>
          <a:xfrm>
            <a:off x="825500" y="4127500"/>
            <a:ext cx="88900" cy="88900"/>
          </a:xfrm>
          <a:prstGeom prst="rect">
            <a:avLst/>
          </a:prstGeom>
        </p:spPr>
      </p:pic>
      <p:sp>
        <p:nvSpPr>
          <p:cNvPr id="1816363260" name="Text">
    </p:cNvPr>
          <p:cNvSpPr>
            <a:spLocks noGrp="1"/>
          </p:cNvSpPr>
          <p:nvPr/>
        </p:nvSpPr>
        <p:spPr>
          <a:xfrm rot="0">
            <a:off x="825500" y="3771900"/>
            <a:ext cx="279400" cy="2794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1500">
                <a:solidFill>
                  <a:srgbClr val="009FEE"/>
                </a:solidFill>
                <a:latin typeface="SansSerif"/>
                <a:ea typeface="SansSerif"/>
                <a:cs typeface="SansSerif"/>
              </a:defRPr>
            </a:pPr>
            <a:r>
              <a:rPr sz="1500">
                <a:solidFill>
                  <a:srgbClr val="009FEE"/>
                </a:solidFill>
              </a:rPr>
              <a:t>•</a:t>
            </a:r>
          </a:p>
        </p:txBody>
      </p:sp>
      <p:sp>
        <p:nvSpPr>
          <p:cNvPr id="1137268715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470834705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634626318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0081C6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760735624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17 of 21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976908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b"/>
          <a:lstStyle/>
          <a:p>
            <a:pPr algn="l">
              <a:lnSpc>
                <a:spcPct val="100%"/>
              </a:lnSpc>
              <a:defRPr sz="2200">
                <a:solidFill>
                  <a:srgbClr val="0081C6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Other reports available</a:t>
            </a:r>
          </a:p>
        </p:txBody>
      </p:sp>
      <p:sp>
        <p:nvSpPr>
          <p:cNvPr id="1043328333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0081C6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015314976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493742570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0081C6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454561982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914008933" name="Picture">
    </p:cNvPr>
          <p:cNvPicPr>
            <a:picLocks noChangeAspect="1"/>
          </p:cNvPicPr>
          <p:nvPr/>
        </p:nvPicPr>
        <p:blipFill>
          <a:blip r:embed="img_15_0_4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797609940" name="Text">
    </p:cNvPr>
          <p:cNvSpPr>
            <a:spLocks noGrp="1"/>
          </p:cNvSpPr>
          <p:nvPr/>
        </p:nvSpPr>
        <p:spPr>
          <a:xfrm rot="0">
            <a:off x="330200" y="1117600"/>
            <a:ext cx="10033000" cy="4686300"/>
          </a:xfrm>
          <a:prstGeom prst="rect">
            <a:avLst/>
          </a:prstGeom>
        </p:spPr>
        <p:txBody>
          <a:bodyPr wrap="square" lIns="6350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br/>
            <a:r>
              <a:rPr sz="2000">
</a:rPr>
              <a:t>    •  </a:t>
            </a:r>
            <a:r>
              <a:rPr sz="2000" i="1">
</a:rPr>
              <a:t>CAT4</a:t>
            </a:r>
            <a:r>
              <a:rPr sz="2000">
</a:rPr>
              <a:t> Summary report for senior leaders</a:t>
            </a:r>
            <a:br/>
            <a:br/>
            <a:r>
              <a:rPr sz="2000">
</a:rPr>
              <a:t>    •  </a:t>
            </a:r>
            <a:r>
              <a:rPr sz="2000" i="1">
</a:rPr>
              <a:t>CAT4</a:t>
            </a:r>
            <a:r>
              <a:rPr sz="2000">
</a:rPr>
              <a:t> Group report for teachers</a:t>
            </a:r>
            <a:br/>
            <a:br/>
            <a:r>
              <a:rPr sz="2000">
</a:rPr>
              <a:t>    •  </a:t>
            </a:r>
            <a:r>
              <a:rPr sz="2000" i="1">
</a:rPr>
              <a:t>CAT4</a:t>
            </a:r>
            <a:r>
              <a:rPr sz="2000">
</a:rPr>
              <a:t> Individual student report for teachers</a:t>
            </a:r>
            <a:br/>
            <a:br/>
            <a:r>
              <a:rPr sz="2000">
</a:rPr>
              <a:t>    •  </a:t>
            </a:r>
            <a:r>
              <a:rPr sz="2000" i="1">
</a:rPr>
              <a:t>CAT4</a:t>
            </a:r>
            <a:r>
              <a:rPr sz="2000">
</a:rPr>
              <a:t> Individual report for parents</a:t>
            </a:r>
            <a:br/>
            <a:br/>
            <a:r>
              <a:rPr sz="2000">
</a:rPr>
              <a:t>    •  </a:t>
            </a:r>
            <a:r>
              <a:rPr sz="2000" i="1">
</a:rPr>
              <a:t>CAT4</a:t>
            </a:r>
            <a:r>
              <a:rPr sz="2000">
</a:rPr>
              <a:t> Individual report for students</a:t>
            </a:r>
            <a:br/>
            <a:br/>
            <a:r>
              <a:rPr sz="2000">
</a:rPr>
              <a:t>    •  </a:t>
            </a:r>
            <a:r>
              <a:rPr sz="2000" i="1">
</a:rPr>
              <a:t>CAT4</a:t>
            </a:r>
            <a:r>
              <a:rPr sz="2000">
</a:rPr>
              <a:t> Excel report</a:t>
            </a:r>
            <a:br/>
            <a:br/>
            <a:r>
              <a:rPr sz="2000">
</a:rPr>
              <a:t>    •  </a:t>
            </a:r>
            <a:r>
              <a:rPr sz="2000" i="1">
</a:rPr>
              <a:t>CAT4</a:t>
            </a:r>
            <a:r>
              <a:rPr sz="2000">
</a:rPr>
              <a:t> Cluster report</a:t>
            </a:r>
          </a:p>
        </p:txBody>
      </p:sp>
      <p:sp>
        <p:nvSpPr>
          <p:cNvPr id="837337006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662721051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1502510815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0081C6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439062632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18 of 21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844932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008451799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0081C6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1108443669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1549228490" name="Picture">
    </p:cNvPr>
          <p:cNvPicPr>
            <a:picLocks noChangeAspect="1"/>
          </p:cNvPicPr>
          <p:nvPr/>
        </p:nvPicPr>
        <p:blipFill>
          <a:blip r:embed="img_16_0_2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1791495202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b"/>
          <a:lstStyle/>
          <a:p>
            <a:pPr algn="l">
              <a:lnSpc>
                <a:spcPct val="100%"/>
              </a:lnSpc>
              <a:defRPr sz="2200">
                <a:solidFill>
                  <a:srgbClr val="0081C6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How to make best use of your </a:t>
            </a:r>
            <a:r>
              <a:rPr sz="2200" i="1">
</a:rPr>
              <a:t>CAT4</a:t>
            </a:r>
            <a:r>
              <a:rPr sz="2200">
</a:rPr>
              <a:t> data</a:t>
            </a:r>
          </a:p>
        </p:txBody>
      </p:sp>
      <p:sp>
        <p:nvSpPr>
          <p:cNvPr id="1939129074" name="Text">
    </p:cNvPr>
          <p:cNvSpPr>
            <a:spLocks noGrp="1"/>
          </p:cNvSpPr>
          <p:nvPr/>
        </p:nvSpPr>
        <p:spPr>
          <a:xfrm rot="0">
            <a:off x="457200" y="4419600"/>
            <a:ext cx="279400" cy="14605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 • </a:t>
            </a:r>
          </a:p>
        </p:txBody>
      </p:sp>
      <p:sp>
        <p:nvSpPr>
          <p:cNvPr id="730519846" name="Text">
    </p:cNvPr>
          <p:cNvSpPr>
            <a:spLocks noGrp="1"/>
          </p:cNvSpPr>
          <p:nvPr/>
        </p:nvSpPr>
        <p:spPr>
          <a:xfrm rot="0">
            <a:off x="736600" y="4419600"/>
            <a:ext cx="9398000" cy="14605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 b="1">
</a:rPr>
              <a:t>Individual reports for students</a:t>
            </a:r>
            <a:r>
              <a:rPr sz="2000">
</a:rPr>
              <a:t> can be shared with key members of staff to ensure that:</a:t>
            </a:r>
            <a:br/>
            <a:r>
              <a:rPr sz="2000">
</a:rPr>
              <a:t>– teaching is appropriate to a student's learning preferences</a:t>
            </a:r>
            <a:br/>
            <a:r>
              <a:rPr sz="2000">
</a:rPr>
              <a:t>– support or challenge is appropriate to need.</a:t>
            </a:r>
          </a:p>
        </p:txBody>
      </p:sp>
      <p:sp>
        <p:nvSpPr>
          <p:cNvPr id="683041823" name="Text">
    </p:cNvPr>
          <p:cNvSpPr>
            <a:spLocks noGrp="1"/>
          </p:cNvSpPr>
          <p:nvPr/>
        </p:nvSpPr>
        <p:spPr>
          <a:xfrm rot="0">
            <a:off x="457200" y="2717800"/>
            <a:ext cx="279400" cy="14986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 • </a:t>
            </a:r>
          </a:p>
        </p:txBody>
      </p:sp>
      <p:sp>
        <p:nvSpPr>
          <p:cNvPr id="1583825946" name="Line"/>
          <p:cNvSpPr>
            <a:spLocks noGrp="1"/>
          </p:cNvSpPr>
          <p:nvPr/>
        </p:nvSpPr>
        <p:spPr>
          <a:xfrm flipV="1">
            <a:off x="330200" y="10668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0081C6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302869857" name="Text">
    </p:cNvPr>
          <p:cNvSpPr>
            <a:spLocks noGrp="1"/>
          </p:cNvSpPr>
          <p:nvPr/>
        </p:nvSpPr>
        <p:spPr>
          <a:xfrm rot="0">
            <a:off x="457200" y="1574800"/>
            <a:ext cx="279400" cy="9779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 • </a:t>
            </a:r>
          </a:p>
        </p:txBody>
      </p:sp>
      <p:sp>
        <p:nvSpPr>
          <p:cNvPr id="1590421787" name="Text">
    </p:cNvPr>
          <p:cNvSpPr>
            <a:spLocks noGrp="1"/>
          </p:cNvSpPr>
          <p:nvPr/>
        </p:nvSpPr>
        <p:spPr>
          <a:xfrm rot="0">
            <a:off x="736600" y="2717800"/>
            <a:ext cx="9398000" cy="14986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 b="1">
</a:rPr>
              <a:t>Individual student reports for teachers</a:t>
            </a:r>
            <a:r>
              <a:rPr sz="2000">
</a:rPr>
              <a:t> should be shared with each student and form the basis, with other data, for:</a:t>
            </a:r>
            <a:br/>
            <a:r>
              <a:rPr sz="2000">
</a:rPr>
              <a:t>– setting targets</a:t>
            </a:r>
            <a:br/>
            <a:r>
              <a:rPr sz="2000">
</a:rPr>
              <a:t>– monitoring progress</a:t>
            </a:r>
            <a:br/>
            <a:r>
              <a:rPr sz="2000">
</a:rPr>
              <a:t>– adapting learning to suit the student's preferences.</a:t>
            </a:r>
          </a:p>
        </p:txBody>
      </p:sp>
      <p:sp>
        <p:nvSpPr>
          <p:cNvPr id="490019900" name="Text">
    </p:cNvPr>
          <p:cNvSpPr>
            <a:spLocks noGrp="1"/>
          </p:cNvSpPr>
          <p:nvPr/>
        </p:nvSpPr>
        <p:spPr>
          <a:xfrm rot="0">
            <a:off x="736600" y="1574800"/>
            <a:ext cx="9398000" cy="9779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 b="1">
</a:rPr>
              <a:t>Group reports for teachers and Summary reports for senior leaders</a:t>
            </a:r>
            <a:r>
              <a:rPr sz="2000">
</a:rPr>
              <a:t> can:</a:t>
            </a:r>
            <a:br/>
            <a:r>
              <a:rPr sz="2000">
</a:rPr>
              <a:t>– inform decision making about curriculum and resources</a:t>
            </a:r>
            <a:br/>
            <a:r>
              <a:rPr sz="2000">
</a:rPr>
              <a:t>– provide a benchmark for monitoring and assessing value added.</a:t>
            </a:r>
          </a:p>
        </p:txBody>
      </p:sp>
      <p:sp>
        <p:nvSpPr>
          <p:cNvPr id="164673055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701098049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905117032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0081C6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675285123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Page 19 of 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337509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536006539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0081C6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2115485455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810021749" name="Picture">
    </p:cNvPr>
          <p:cNvPicPr>
            <a:picLocks noChangeAspect="1"/>
          </p:cNvPicPr>
          <p:nvPr/>
        </p:nvPicPr>
        <p:blipFill>
          <a:blip r:embed="img_1_0_2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1136697110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b"/>
          <a:lstStyle/>
          <a:p>
            <a:pPr algn="l">
              <a:lnSpc>
                <a:spcPct val="100%"/>
              </a:lnSpc>
              <a:defRPr sz="2200">
                <a:solidFill>
                  <a:srgbClr val="0081C6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What is the </a:t>
            </a:r>
            <a:r>
              <a:rPr sz="2200" i="1">
</a:rPr>
              <a:t>Cognitive Abilities Test Fourth Edition (CAT4)</a:t>
            </a:r>
            <a:r>
              <a:rPr sz="2200">
</a:rPr>
              <a:t>?</a:t>
            </a:r>
          </a:p>
        </p:txBody>
      </p:sp>
      <p:sp>
        <p:nvSpPr>
          <p:cNvPr id="453804058" name="Text">
    </p:cNvPr>
          <p:cNvSpPr>
            <a:spLocks noGrp="1"/>
          </p:cNvSpPr>
          <p:nvPr/>
        </p:nvSpPr>
        <p:spPr>
          <a:xfrm rot="0">
            <a:off x="330200" y="1117600"/>
            <a:ext cx="10033000" cy="4724400"/>
          </a:xfrm>
          <a:prstGeom prst="rect">
            <a:avLst/>
          </a:prstGeom>
        </p:spPr>
        <p:txBody>
          <a:bodyPr wrap="square" lIns="6350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br/>
            <a:br/>
            <a:r>
              <a:rPr sz="2000">
</a:rPr>
              <a:t>    •  Assesses </a:t>
            </a:r>
            <a:r>
              <a:rPr sz="2000" i="1">
</a:rPr>
              <a:t>developed</a:t>
            </a:r>
            <a:r>
              <a:rPr sz="2000">
</a:rPr>
              <a:t> abilities</a:t>
            </a:r>
            <a:br/>
            <a:br/>
            <a:r>
              <a:rPr sz="2000">
</a:rPr>
              <a:t>    •  Verbal Reasoning Battery – thinking with words</a:t>
            </a:r>
            <a:br/>
            <a:br/>
            <a:r>
              <a:rPr sz="2000">
</a:rPr>
              <a:t>    •  Quantitative (or Numerical) Reasoning Battery – thinking with numbers</a:t>
            </a:r>
            <a:br/>
            <a:br/>
            <a:r>
              <a:rPr sz="2000">
</a:rPr>
              <a:t>    •  Non-verbal Reasoning Battery – thinking with shapes</a:t>
            </a:r>
            <a:br/>
            <a:br/>
            <a:r>
              <a:rPr sz="2000">
</a:rPr>
              <a:t>    •  Spatial Ability Battery – thinking with shape and space</a:t>
            </a:r>
          </a:p>
        </p:txBody>
      </p:sp>
      <p:sp>
        <p:nvSpPr>
          <p:cNvPr id="1370372309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0081C6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85283288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984628867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148383887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0081C6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659474642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2 of 21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966444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263949174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0081C6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285531294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38714710" name="Picture">
    </p:cNvPr>
          <p:cNvPicPr>
            <a:picLocks noChangeAspect="1"/>
          </p:cNvPicPr>
          <p:nvPr/>
        </p:nvPicPr>
        <p:blipFill>
          <a:blip r:embed="img_16_1_2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2138069576" name="Line"/>
          <p:cNvSpPr>
            <a:spLocks noGrp="1"/>
          </p:cNvSpPr>
          <p:nvPr/>
        </p:nvSpPr>
        <p:spPr>
          <a:xfrm flipV="1">
            <a:off x="330200" y="10668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0081C6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691498581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b"/>
          <a:lstStyle/>
          <a:p>
            <a:pPr algn="l">
              <a:lnSpc>
                <a:spcPct val="100%"/>
              </a:lnSpc>
              <a:defRPr sz="2200">
                <a:solidFill>
                  <a:srgbClr val="0081C6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How to make best use of your </a:t>
            </a:r>
            <a:r>
              <a:rPr sz="2200" i="1">
</a:rPr>
              <a:t>CAT4</a:t>
            </a:r>
            <a:r>
              <a:rPr sz="2200">
</a:rPr>
              <a:t> data</a:t>
            </a:r>
          </a:p>
        </p:txBody>
      </p:sp>
      <p:sp>
        <p:nvSpPr>
          <p:cNvPr id="1982636950" name="Text">
    </p:cNvPr>
          <p:cNvSpPr>
            <a:spLocks noGrp="1"/>
          </p:cNvSpPr>
          <p:nvPr/>
        </p:nvSpPr>
        <p:spPr>
          <a:xfrm rot="0">
            <a:off x="457200" y="2425700"/>
            <a:ext cx="279400" cy="1016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 • </a:t>
            </a:r>
          </a:p>
        </p:txBody>
      </p:sp>
      <p:sp>
        <p:nvSpPr>
          <p:cNvPr id="1822951798" name="Text">
    </p:cNvPr>
          <p:cNvSpPr>
            <a:spLocks noGrp="1"/>
          </p:cNvSpPr>
          <p:nvPr/>
        </p:nvSpPr>
        <p:spPr>
          <a:xfrm rot="0">
            <a:off x="736600" y="2425700"/>
            <a:ext cx="9398000" cy="1016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 b="1">
</a:rPr>
              <a:t>Individual reports for parents</a:t>
            </a:r>
            <a:r>
              <a:rPr sz="2000">
</a:rPr>
              <a:t> provide the parent or carer with a copy of their child's results to help them understand the process and how they can offer support at home.</a:t>
            </a:r>
          </a:p>
        </p:txBody>
      </p:sp>
      <p:sp>
        <p:nvSpPr>
          <p:cNvPr id="201677237" name="Text">
    </p:cNvPr>
          <p:cNvSpPr>
            <a:spLocks noGrp="1"/>
          </p:cNvSpPr>
          <p:nvPr/>
        </p:nvSpPr>
        <p:spPr>
          <a:xfrm rot="0">
            <a:off x="736600" y="3619500"/>
            <a:ext cx="9398000" cy="11303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Data about students' </a:t>
            </a:r>
            <a:r>
              <a:rPr sz="2000" b="1">
</a:rPr>
              <a:t>abilities</a:t>
            </a:r>
            <a:r>
              <a:rPr sz="2000">
</a:rPr>
              <a:t> based on </a:t>
            </a:r>
            <a:r>
              <a:rPr sz="2000" i="1">
</a:rPr>
              <a:t>CAT4</a:t>
            </a:r>
            <a:r>
              <a:rPr sz="2000">
</a:rPr>
              <a:t> can be used very effectively with other information such as that provided by attainment tests and teacher assessment to help set targets for learning and public examinations.</a:t>
            </a:r>
          </a:p>
        </p:txBody>
      </p:sp>
      <p:sp>
        <p:nvSpPr>
          <p:cNvPr id="860127293" name="Text">
    </p:cNvPr>
          <p:cNvSpPr>
            <a:spLocks noGrp="1"/>
          </p:cNvSpPr>
          <p:nvPr/>
        </p:nvSpPr>
        <p:spPr>
          <a:xfrm rot="0">
            <a:off x="457200" y="1574800"/>
            <a:ext cx="279400" cy="635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 • </a:t>
            </a:r>
          </a:p>
        </p:txBody>
      </p:sp>
      <p:sp>
        <p:nvSpPr>
          <p:cNvPr id="1446985494" name="Text">
    </p:cNvPr>
          <p:cNvSpPr>
            <a:spLocks noGrp="1"/>
          </p:cNvSpPr>
          <p:nvPr/>
        </p:nvSpPr>
        <p:spPr>
          <a:xfrm rot="0">
            <a:off x="736600" y="1574800"/>
            <a:ext cx="9398000" cy="635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 b="1">
</a:rPr>
              <a:t>Individual reports for students</a:t>
            </a:r>
            <a:r>
              <a:rPr sz="2000">
</a:rPr>
              <a:t> provide each student with a copy of his or her results to take away.</a:t>
            </a:r>
          </a:p>
        </p:txBody>
      </p:sp>
      <p:sp>
        <p:nvSpPr>
          <p:cNvPr id="1380379030" name="Text">
    </p:cNvPr>
          <p:cNvSpPr>
            <a:spLocks noGrp="1"/>
          </p:cNvSpPr>
          <p:nvPr/>
        </p:nvSpPr>
        <p:spPr>
          <a:xfrm rot="0">
            <a:off x="457200" y="3619500"/>
            <a:ext cx="279400" cy="11303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 • </a:t>
            </a:r>
          </a:p>
        </p:txBody>
      </p:sp>
      <p:sp>
        <p:nvSpPr>
          <p:cNvPr id="764518669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870609882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1534199763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0081C6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459267212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Page 20 of 21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205927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600275613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0081C6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747032663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156832347" name="Picture">
    </p:cNvPr>
          <p:cNvPicPr>
            <a:picLocks noChangeAspect="1"/>
          </p:cNvPicPr>
          <p:nvPr/>
        </p:nvPicPr>
        <p:blipFill>
          <a:blip r:embed="img_1_1_2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918821160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0081C6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72330543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b"/>
          <a:lstStyle/>
          <a:p>
            <a:pPr algn="l">
              <a:lnSpc>
                <a:spcPct val="100%"/>
              </a:lnSpc>
              <a:defRPr sz="2200">
                <a:solidFill>
                  <a:srgbClr val="0081C6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Why use </a:t>
            </a:r>
            <a:r>
              <a:rPr sz="2200" i="1">
</a:rPr>
              <a:t>CAT4</a:t>
            </a:r>
            <a:r>
              <a:rPr sz="2200">
</a:rPr>
              <a:t>?</a:t>
            </a:r>
          </a:p>
        </p:txBody>
      </p:sp>
      <p:sp>
        <p:nvSpPr>
          <p:cNvPr id="183691999" name="Text">
    </p:cNvPr>
          <p:cNvSpPr>
            <a:spLocks noGrp="1"/>
          </p:cNvSpPr>
          <p:nvPr/>
        </p:nvSpPr>
        <p:spPr>
          <a:xfrm rot="0">
            <a:off x="330200" y="1117600"/>
            <a:ext cx="10033000" cy="4724400"/>
          </a:xfrm>
          <a:prstGeom prst="rect">
            <a:avLst/>
          </a:prstGeom>
        </p:spPr>
        <p:txBody>
          <a:bodyPr wrap="square" lIns="6350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br/>
            <a:br/>
            <a:r>
              <a:rPr sz="2000">
</a:rPr>
              <a:t>    •  Overview of performance of group of students</a:t>
            </a:r>
            <a:br/>
            <a:br/>
            <a:r>
              <a:rPr sz="2000">
</a:rPr>
              <a:t>    •  Comparison between groups of students</a:t>
            </a:r>
            <a:br/>
            <a:br/>
            <a:r>
              <a:rPr sz="2000">
</a:rPr>
              <a:t>    •  Identifying students at risk of underachievement</a:t>
            </a:r>
            <a:br/>
            <a:br/>
            <a:r>
              <a:rPr sz="2000">
</a:rPr>
              <a:t>    •  Monitoring ability profile of intakes</a:t>
            </a:r>
            <a:br/>
            <a:br/>
            <a:r>
              <a:rPr sz="2000">
</a:rPr>
              <a:t>    •  Benchmark for value added</a:t>
            </a:r>
            <a:br/>
            <a:br/>
            <a:r>
              <a:rPr sz="2000">
</a:rPr>
              <a:t>    •  Indicators for national tests and exams</a:t>
            </a:r>
          </a:p>
        </p:txBody>
      </p:sp>
      <p:sp>
        <p:nvSpPr>
          <p:cNvPr id="1377426454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532697718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191222083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0081C6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234013069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3 of 21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8071604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365843378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0081C6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1276951263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1560518331" name="Picture">
    </p:cNvPr>
          <p:cNvPicPr>
            <a:picLocks noChangeAspect="1"/>
          </p:cNvPicPr>
          <p:nvPr/>
        </p:nvPicPr>
        <p:blipFill>
          <a:blip r:embed="img_2_0_2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413808306" name="Text">
    </p:cNvPr>
          <p:cNvSpPr>
            <a:spLocks noGrp="1"/>
          </p:cNvSpPr>
          <p:nvPr/>
        </p:nvSpPr>
        <p:spPr>
          <a:xfrm rot="0">
            <a:off x="685800" y="3441700"/>
            <a:ext cx="9245600" cy="1016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The table below shows the distribution of scores for all students compared with those of the national sample. The bar chart also presents this information on the following slide.</a:t>
            </a:r>
          </a:p>
        </p:txBody>
      </p:sp>
      <p:sp>
        <p:nvSpPr>
          <p:cNvPr id="1324149956" name="Text">
    </p:cNvPr>
          <p:cNvSpPr>
            <a:spLocks noGrp="1"/>
          </p:cNvSpPr>
          <p:nvPr/>
        </p:nvSpPr>
        <p:spPr>
          <a:xfrm rot="0">
            <a:off x="2273300" y="4483100"/>
            <a:ext cx="1130300" cy="2540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Description</a:t>
            </a:r>
          </a:p>
        </p:txBody>
      </p:sp>
      <p:sp>
        <p:nvSpPr>
          <p:cNvPr id="615276631" name="Text">
    </p:cNvPr>
          <p:cNvSpPr>
            <a:spLocks noGrp="1"/>
          </p:cNvSpPr>
          <p:nvPr/>
        </p:nvSpPr>
        <p:spPr>
          <a:xfrm rot="0">
            <a:off x="2273300" y="4737100"/>
            <a:ext cx="1130300" cy="2159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SAS bands</a:t>
            </a:r>
          </a:p>
        </p:txBody>
      </p:sp>
      <p:sp>
        <p:nvSpPr>
          <p:cNvPr id="820576912" name="Text">
    </p:cNvPr>
          <p:cNvSpPr>
            <a:spLocks noGrp="1"/>
          </p:cNvSpPr>
          <p:nvPr/>
        </p:nvSpPr>
        <p:spPr>
          <a:xfrm rot="0">
            <a:off x="2273300" y="51689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Verbal</a:t>
            </a:r>
          </a:p>
        </p:txBody>
      </p:sp>
      <p:sp>
        <p:nvSpPr>
          <p:cNvPr id="296178950" name="Text">
    </p:cNvPr>
          <p:cNvSpPr>
            <a:spLocks noGrp="1"/>
          </p:cNvSpPr>
          <p:nvPr/>
        </p:nvSpPr>
        <p:spPr>
          <a:xfrm rot="0">
            <a:off x="2273300" y="53848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Quantitative</a:t>
            </a:r>
          </a:p>
        </p:txBody>
      </p:sp>
      <p:sp>
        <p:nvSpPr>
          <p:cNvPr id="12518904" name="Text">
    </p:cNvPr>
          <p:cNvSpPr>
            <a:spLocks noGrp="1"/>
          </p:cNvSpPr>
          <p:nvPr/>
        </p:nvSpPr>
        <p:spPr>
          <a:xfrm rot="0">
            <a:off x="2273300" y="56007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Non-verbal</a:t>
            </a:r>
          </a:p>
        </p:txBody>
      </p:sp>
      <p:sp>
        <p:nvSpPr>
          <p:cNvPr id="2099305769" name="Text">
    </p:cNvPr>
          <p:cNvSpPr>
            <a:spLocks noGrp="1"/>
          </p:cNvSpPr>
          <p:nvPr/>
        </p:nvSpPr>
        <p:spPr>
          <a:xfrm rot="0">
            <a:off x="2273300" y="58166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Spatial</a:t>
            </a:r>
          </a:p>
        </p:txBody>
      </p:sp>
      <p:sp>
        <p:nvSpPr>
          <p:cNvPr id="2023223020" name="Text">
    </p:cNvPr>
          <p:cNvSpPr>
            <a:spLocks noGrp="1"/>
          </p:cNvSpPr>
          <p:nvPr/>
        </p:nvSpPr>
        <p:spPr>
          <a:xfrm rot="0">
            <a:off x="2273300" y="49530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National average</a:t>
            </a:r>
          </a:p>
        </p:txBody>
      </p:sp>
      <p:sp>
        <p:nvSpPr>
          <p:cNvPr id="1053230542" name="Text">
    </p:cNvPr>
          <p:cNvSpPr>
            <a:spLocks noGrp="1"/>
          </p:cNvSpPr>
          <p:nvPr/>
        </p:nvSpPr>
        <p:spPr>
          <a:xfrm rot="0">
            <a:off x="3403600" y="4483100"/>
            <a:ext cx="571500" cy="2540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Very low</a:t>
            </a:r>
          </a:p>
        </p:txBody>
      </p:sp>
      <p:sp>
        <p:nvSpPr>
          <p:cNvPr id="2085500820" name="Text">
    </p:cNvPr>
          <p:cNvSpPr>
            <a:spLocks noGrp="1"/>
          </p:cNvSpPr>
          <p:nvPr/>
        </p:nvSpPr>
        <p:spPr>
          <a:xfrm rot="0">
            <a:off x="3403600" y="4737100"/>
            <a:ext cx="571500" cy="2159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&lt;74</a:t>
            </a:r>
          </a:p>
        </p:txBody>
      </p:sp>
      <p:sp>
        <p:nvSpPr>
          <p:cNvPr id="1931679053" name="Text">
    </p:cNvPr>
          <p:cNvSpPr>
            <a:spLocks noGrp="1"/>
          </p:cNvSpPr>
          <p:nvPr/>
        </p:nvSpPr>
        <p:spPr>
          <a:xfrm rot="0">
            <a:off x="3975100" y="4483100"/>
            <a:ext cx="1143000" cy="2540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Below average</a:t>
            </a:r>
          </a:p>
        </p:txBody>
      </p:sp>
      <p:sp>
        <p:nvSpPr>
          <p:cNvPr id="72068425" name="Text">
    </p:cNvPr>
          <p:cNvSpPr>
            <a:spLocks noGrp="1"/>
          </p:cNvSpPr>
          <p:nvPr/>
        </p:nvSpPr>
        <p:spPr>
          <a:xfrm rot="0">
            <a:off x="5118100" y="4483100"/>
            <a:ext cx="1701800" cy="2540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Average</a:t>
            </a:r>
          </a:p>
        </p:txBody>
      </p:sp>
      <p:sp>
        <p:nvSpPr>
          <p:cNvPr id="73242067" name="Text">
    </p:cNvPr>
          <p:cNvSpPr>
            <a:spLocks noGrp="1"/>
          </p:cNvSpPr>
          <p:nvPr/>
        </p:nvSpPr>
        <p:spPr>
          <a:xfrm rot="0">
            <a:off x="6819900" y="4483100"/>
            <a:ext cx="1143000" cy="2540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Above average</a:t>
            </a:r>
          </a:p>
        </p:txBody>
      </p:sp>
      <p:sp>
        <p:nvSpPr>
          <p:cNvPr id="471290338" name="Text">
    </p:cNvPr>
          <p:cNvSpPr>
            <a:spLocks noGrp="1"/>
          </p:cNvSpPr>
          <p:nvPr/>
        </p:nvSpPr>
        <p:spPr>
          <a:xfrm rot="0">
            <a:off x="7962900" y="4483100"/>
            <a:ext cx="584200" cy="2540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Very high</a:t>
            </a:r>
          </a:p>
        </p:txBody>
      </p:sp>
      <p:sp>
        <p:nvSpPr>
          <p:cNvPr id="1057020630" name="Text">
    </p:cNvPr>
          <p:cNvSpPr>
            <a:spLocks noGrp="1"/>
          </p:cNvSpPr>
          <p:nvPr/>
        </p:nvSpPr>
        <p:spPr>
          <a:xfrm rot="0">
            <a:off x="7962900" y="4737100"/>
            <a:ext cx="584200" cy="2159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&gt;126</a:t>
            </a:r>
          </a:p>
        </p:txBody>
      </p:sp>
      <p:sp>
        <p:nvSpPr>
          <p:cNvPr id="1361000426" name="Text">
    </p:cNvPr>
          <p:cNvSpPr>
            <a:spLocks noGrp="1"/>
          </p:cNvSpPr>
          <p:nvPr/>
        </p:nvSpPr>
        <p:spPr>
          <a:xfrm rot="0">
            <a:off x="3975100" y="4737100"/>
            <a:ext cx="571500" cy="2159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74–81</a:t>
            </a:r>
          </a:p>
        </p:txBody>
      </p:sp>
      <p:sp>
        <p:nvSpPr>
          <p:cNvPr id="1485835585" name="Text">
    </p:cNvPr>
          <p:cNvSpPr>
            <a:spLocks noGrp="1"/>
          </p:cNvSpPr>
          <p:nvPr/>
        </p:nvSpPr>
        <p:spPr>
          <a:xfrm rot="0">
            <a:off x="4546600" y="4737100"/>
            <a:ext cx="571500" cy="2159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82–88</a:t>
            </a:r>
          </a:p>
        </p:txBody>
      </p:sp>
      <p:sp>
        <p:nvSpPr>
          <p:cNvPr id="1498829779" name="Text">
    </p:cNvPr>
          <p:cNvSpPr>
            <a:spLocks noGrp="1"/>
          </p:cNvSpPr>
          <p:nvPr/>
        </p:nvSpPr>
        <p:spPr>
          <a:xfrm rot="0">
            <a:off x="5118100" y="4737100"/>
            <a:ext cx="571500" cy="2159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89–96</a:t>
            </a:r>
          </a:p>
        </p:txBody>
      </p:sp>
      <p:sp>
        <p:nvSpPr>
          <p:cNvPr id="848916343" name="Text">
    </p:cNvPr>
          <p:cNvSpPr>
            <a:spLocks noGrp="1"/>
          </p:cNvSpPr>
          <p:nvPr/>
        </p:nvSpPr>
        <p:spPr>
          <a:xfrm rot="0">
            <a:off x="5689600" y="4737100"/>
            <a:ext cx="571500" cy="2159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97–103</a:t>
            </a:r>
          </a:p>
        </p:txBody>
      </p:sp>
      <p:sp>
        <p:nvSpPr>
          <p:cNvPr id="2003109780" name="Text">
    </p:cNvPr>
          <p:cNvSpPr>
            <a:spLocks noGrp="1"/>
          </p:cNvSpPr>
          <p:nvPr/>
        </p:nvSpPr>
        <p:spPr>
          <a:xfrm rot="0">
            <a:off x="6261100" y="4737100"/>
            <a:ext cx="558800" cy="2159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104–111</a:t>
            </a:r>
          </a:p>
        </p:txBody>
      </p:sp>
      <p:sp>
        <p:nvSpPr>
          <p:cNvPr id="164938441" name="Text">
    </p:cNvPr>
          <p:cNvSpPr>
            <a:spLocks noGrp="1"/>
          </p:cNvSpPr>
          <p:nvPr/>
        </p:nvSpPr>
        <p:spPr>
          <a:xfrm rot="0">
            <a:off x="7391400" y="4737100"/>
            <a:ext cx="571500" cy="2159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119–126</a:t>
            </a:r>
          </a:p>
        </p:txBody>
      </p:sp>
      <p:sp>
        <p:nvSpPr>
          <p:cNvPr id="1866473257" name="Text">
    </p:cNvPr>
          <p:cNvSpPr>
            <a:spLocks noGrp="1"/>
          </p:cNvSpPr>
          <p:nvPr/>
        </p:nvSpPr>
        <p:spPr>
          <a:xfrm rot="0">
            <a:off x="6819900" y="4737100"/>
            <a:ext cx="571500" cy="2159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112–118</a:t>
            </a:r>
          </a:p>
        </p:txBody>
      </p:sp>
      <p:sp>
        <p:nvSpPr>
          <p:cNvPr id="1522398670" name="Text">
    </p:cNvPr>
          <p:cNvSpPr>
            <a:spLocks noGrp="1"/>
          </p:cNvSpPr>
          <p:nvPr/>
        </p:nvSpPr>
        <p:spPr>
          <a:xfrm rot="0">
            <a:off x="4546600" y="49530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12%</a:t>
            </a:r>
          </a:p>
        </p:txBody>
      </p:sp>
      <p:sp>
        <p:nvSpPr>
          <p:cNvPr id="1834276332" name="Text">
    </p:cNvPr>
          <p:cNvSpPr>
            <a:spLocks noGrp="1"/>
          </p:cNvSpPr>
          <p:nvPr/>
        </p:nvSpPr>
        <p:spPr>
          <a:xfrm rot="0">
            <a:off x="5689600" y="49530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20%</a:t>
            </a:r>
          </a:p>
        </p:txBody>
      </p:sp>
      <p:sp>
        <p:nvSpPr>
          <p:cNvPr id="1554559239" name="Text">
    </p:cNvPr>
          <p:cNvSpPr>
            <a:spLocks noGrp="1"/>
          </p:cNvSpPr>
          <p:nvPr/>
        </p:nvSpPr>
        <p:spPr>
          <a:xfrm rot="0">
            <a:off x="6261100" y="4953000"/>
            <a:ext cx="5588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17%</a:t>
            </a:r>
          </a:p>
        </p:txBody>
      </p:sp>
      <p:sp>
        <p:nvSpPr>
          <p:cNvPr id="1191080471" name="Text">
    </p:cNvPr>
          <p:cNvSpPr>
            <a:spLocks noGrp="1"/>
          </p:cNvSpPr>
          <p:nvPr/>
        </p:nvSpPr>
        <p:spPr>
          <a:xfrm rot="0">
            <a:off x="5118100" y="49530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17%</a:t>
            </a:r>
          </a:p>
        </p:txBody>
      </p:sp>
      <p:sp>
        <p:nvSpPr>
          <p:cNvPr id="1794402410" name="Text">
    </p:cNvPr>
          <p:cNvSpPr>
            <a:spLocks noGrp="1"/>
          </p:cNvSpPr>
          <p:nvPr/>
        </p:nvSpPr>
        <p:spPr>
          <a:xfrm rot="0">
            <a:off x="3403600" y="49530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4%</a:t>
            </a:r>
          </a:p>
        </p:txBody>
      </p:sp>
      <p:sp>
        <p:nvSpPr>
          <p:cNvPr id="1408450049" name="Text">
    </p:cNvPr>
          <p:cNvSpPr>
            <a:spLocks noGrp="1"/>
          </p:cNvSpPr>
          <p:nvPr/>
        </p:nvSpPr>
        <p:spPr>
          <a:xfrm rot="0">
            <a:off x="7391400" y="49530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7%</a:t>
            </a:r>
          </a:p>
        </p:txBody>
      </p:sp>
      <p:sp>
        <p:nvSpPr>
          <p:cNvPr id="107732662" name="Text">
    </p:cNvPr>
          <p:cNvSpPr>
            <a:spLocks noGrp="1"/>
          </p:cNvSpPr>
          <p:nvPr/>
        </p:nvSpPr>
        <p:spPr>
          <a:xfrm rot="0">
            <a:off x="7962900" y="4953000"/>
            <a:ext cx="5842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4%</a:t>
            </a:r>
          </a:p>
        </p:txBody>
      </p:sp>
      <p:sp>
        <p:nvSpPr>
          <p:cNvPr id="334135813" name="Text">
    </p:cNvPr>
          <p:cNvSpPr>
            <a:spLocks noGrp="1"/>
          </p:cNvSpPr>
          <p:nvPr/>
        </p:nvSpPr>
        <p:spPr>
          <a:xfrm rot="0">
            <a:off x="3975100" y="49530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7%</a:t>
            </a:r>
          </a:p>
        </p:txBody>
      </p:sp>
      <p:sp>
        <p:nvSpPr>
          <p:cNvPr id="150872186" name="Text">
    </p:cNvPr>
          <p:cNvSpPr>
            <a:spLocks noGrp="1"/>
          </p:cNvSpPr>
          <p:nvPr/>
        </p:nvSpPr>
        <p:spPr>
          <a:xfrm rot="0">
            <a:off x="6819900" y="49530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12%</a:t>
            </a:r>
          </a:p>
        </p:txBody>
      </p:sp>
      <p:sp>
        <p:nvSpPr>
          <p:cNvPr id="1678126642" name="Text">
    </p:cNvPr>
          <p:cNvSpPr>
            <a:spLocks noGrp="1"/>
          </p:cNvSpPr>
          <p:nvPr/>
        </p:nvSpPr>
        <p:spPr>
          <a:xfrm rot="0">
            <a:off x="3403600" y="51689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2%</a:t>
            </a:r>
          </a:p>
        </p:txBody>
      </p:sp>
      <p:sp>
        <p:nvSpPr>
          <p:cNvPr id="1371736043" name="Text">
    </p:cNvPr>
          <p:cNvSpPr>
            <a:spLocks noGrp="1"/>
          </p:cNvSpPr>
          <p:nvPr/>
        </p:nvSpPr>
        <p:spPr>
          <a:xfrm rot="0">
            <a:off x="3975100" y="51689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6%</a:t>
            </a:r>
          </a:p>
        </p:txBody>
      </p:sp>
      <p:sp>
        <p:nvSpPr>
          <p:cNvPr id="1530724156" name="Text">
    </p:cNvPr>
          <p:cNvSpPr>
            <a:spLocks noGrp="1"/>
          </p:cNvSpPr>
          <p:nvPr/>
        </p:nvSpPr>
        <p:spPr>
          <a:xfrm rot="0">
            <a:off x="4546600" y="51689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11%</a:t>
            </a:r>
          </a:p>
        </p:txBody>
      </p:sp>
      <p:sp>
        <p:nvSpPr>
          <p:cNvPr id="26798832" name="Text">
    </p:cNvPr>
          <p:cNvSpPr>
            <a:spLocks noGrp="1"/>
          </p:cNvSpPr>
          <p:nvPr/>
        </p:nvSpPr>
        <p:spPr>
          <a:xfrm rot="0">
            <a:off x="5118100" y="51689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21%</a:t>
            </a:r>
          </a:p>
        </p:txBody>
      </p:sp>
      <p:sp>
        <p:nvSpPr>
          <p:cNvPr id="1583887201" name="Text">
    </p:cNvPr>
          <p:cNvSpPr>
            <a:spLocks noGrp="1"/>
          </p:cNvSpPr>
          <p:nvPr/>
        </p:nvSpPr>
        <p:spPr>
          <a:xfrm rot="0">
            <a:off x="5689600" y="51689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21%</a:t>
            </a:r>
          </a:p>
        </p:txBody>
      </p:sp>
      <p:sp>
        <p:nvSpPr>
          <p:cNvPr id="184898995" name="Text">
    </p:cNvPr>
          <p:cNvSpPr>
            <a:spLocks noGrp="1"/>
          </p:cNvSpPr>
          <p:nvPr/>
        </p:nvSpPr>
        <p:spPr>
          <a:xfrm rot="0">
            <a:off x="6261100" y="5168900"/>
            <a:ext cx="5588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14%</a:t>
            </a:r>
          </a:p>
        </p:txBody>
      </p:sp>
      <p:sp>
        <p:nvSpPr>
          <p:cNvPr id="188571756" name="Text">
    </p:cNvPr>
          <p:cNvSpPr>
            <a:spLocks noGrp="1"/>
          </p:cNvSpPr>
          <p:nvPr/>
        </p:nvSpPr>
        <p:spPr>
          <a:xfrm rot="0">
            <a:off x="6819900" y="51689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12%</a:t>
            </a:r>
          </a:p>
        </p:txBody>
      </p:sp>
      <p:sp>
        <p:nvSpPr>
          <p:cNvPr id="1787123767" name="Text">
    </p:cNvPr>
          <p:cNvSpPr>
            <a:spLocks noGrp="1"/>
          </p:cNvSpPr>
          <p:nvPr/>
        </p:nvSpPr>
        <p:spPr>
          <a:xfrm rot="0">
            <a:off x="7391400" y="51689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11%</a:t>
            </a:r>
          </a:p>
        </p:txBody>
      </p:sp>
      <p:sp>
        <p:nvSpPr>
          <p:cNvPr id="1482865027" name="Text">
    </p:cNvPr>
          <p:cNvSpPr>
            <a:spLocks noGrp="1"/>
          </p:cNvSpPr>
          <p:nvPr/>
        </p:nvSpPr>
        <p:spPr>
          <a:xfrm rot="0">
            <a:off x="7962900" y="5168900"/>
            <a:ext cx="5842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2%</a:t>
            </a:r>
          </a:p>
        </p:txBody>
      </p:sp>
      <p:sp>
        <p:nvSpPr>
          <p:cNvPr id="964785354" name="Text">
    </p:cNvPr>
          <p:cNvSpPr>
            <a:spLocks noGrp="1"/>
          </p:cNvSpPr>
          <p:nvPr/>
        </p:nvSpPr>
        <p:spPr>
          <a:xfrm rot="0">
            <a:off x="3975100" y="53848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5%</a:t>
            </a:r>
          </a:p>
        </p:txBody>
      </p:sp>
      <p:sp>
        <p:nvSpPr>
          <p:cNvPr id="1645909828" name="Text">
    </p:cNvPr>
          <p:cNvSpPr>
            <a:spLocks noGrp="1"/>
          </p:cNvSpPr>
          <p:nvPr/>
        </p:nvSpPr>
        <p:spPr>
          <a:xfrm rot="0">
            <a:off x="4546600" y="53848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3%</a:t>
            </a:r>
          </a:p>
        </p:txBody>
      </p:sp>
      <p:sp>
        <p:nvSpPr>
          <p:cNvPr id="1069622189" name="Text">
    </p:cNvPr>
          <p:cNvSpPr>
            <a:spLocks noGrp="1"/>
          </p:cNvSpPr>
          <p:nvPr/>
        </p:nvSpPr>
        <p:spPr>
          <a:xfrm rot="0">
            <a:off x="7962900" y="5384800"/>
            <a:ext cx="5842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13%</a:t>
            </a:r>
          </a:p>
        </p:txBody>
      </p:sp>
      <p:sp>
        <p:nvSpPr>
          <p:cNvPr id="554521486" name="Text">
    </p:cNvPr>
          <p:cNvSpPr>
            <a:spLocks noGrp="1"/>
          </p:cNvSpPr>
          <p:nvPr/>
        </p:nvSpPr>
        <p:spPr>
          <a:xfrm rot="0">
            <a:off x="6261100" y="5384800"/>
            <a:ext cx="5588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23%</a:t>
            </a:r>
          </a:p>
        </p:txBody>
      </p:sp>
      <p:sp>
        <p:nvSpPr>
          <p:cNvPr id="1911070869" name="Text">
    </p:cNvPr>
          <p:cNvSpPr>
            <a:spLocks noGrp="1"/>
          </p:cNvSpPr>
          <p:nvPr/>
        </p:nvSpPr>
        <p:spPr>
          <a:xfrm rot="0">
            <a:off x="6819900" y="53848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10%</a:t>
            </a:r>
          </a:p>
        </p:txBody>
      </p:sp>
      <p:sp>
        <p:nvSpPr>
          <p:cNvPr id="1602670751" name="Text">
    </p:cNvPr>
          <p:cNvSpPr>
            <a:spLocks noGrp="1"/>
          </p:cNvSpPr>
          <p:nvPr/>
        </p:nvSpPr>
        <p:spPr>
          <a:xfrm rot="0">
            <a:off x="5689600" y="53848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27%</a:t>
            </a:r>
          </a:p>
        </p:txBody>
      </p:sp>
      <p:sp>
        <p:nvSpPr>
          <p:cNvPr id="199927736" name="Text">
    </p:cNvPr>
          <p:cNvSpPr>
            <a:spLocks noGrp="1"/>
          </p:cNvSpPr>
          <p:nvPr/>
        </p:nvSpPr>
        <p:spPr>
          <a:xfrm rot="0">
            <a:off x="5118100" y="53848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7%</a:t>
            </a:r>
          </a:p>
        </p:txBody>
      </p:sp>
      <p:sp>
        <p:nvSpPr>
          <p:cNvPr id="1521035044" name="Text">
    </p:cNvPr>
          <p:cNvSpPr>
            <a:spLocks noGrp="1"/>
          </p:cNvSpPr>
          <p:nvPr/>
        </p:nvSpPr>
        <p:spPr>
          <a:xfrm rot="0">
            <a:off x="3403600" y="53848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2%</a:t>
            </a:r>
          </a:p>
        </p:txBody>
      </p:sp>
      <p:sp>
        <p:nvSpPr>
          <p:cNvPr id="390650620" name="Text">
    </p:cNvPr>
          <p:cNvSpPr>
            <a:spLocks noGrp="1"/>
          </p:cNvSpPr>
          <p:nvPr/>
        </p:nvSpPr>
        <p:spPr>
          <a:xfrm rot="0">
            <a:off x="7391400" y="53848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10%</a:t>
            </a:r>
          </a:p>
        </p:txBody>
      </p:sp>
      <p:sp>
        <p:nvSpPr>
          <p:cNvPr id="807461461" name="Text">
    </p:cNvPr>
          <p:cNvSpPr>
            <a:spLocks noGrp="1"/>
          </p:cNvSpPr>
          <p:nvPr/>
        </p:nvSpPr>
        <p:spPr>
          <a:xfrm rot="0">
            <a:off x="6819900" y="58166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21%</a:t>
            </a:r>
          </a:p>
        </p:txBody>
      </p:sp>
      <p:sp>
        <p:nvSpPr>
          <p:cNvPr id="1055609634" name="Text">
    </p:cNvPr>
          <p:cNvSpPr>
            <a:spLocks noGrp="1"/>
          </p:cNvSpPr>
          <p:nvPr/>
        </p:nvSpPr>
        <p:spPr>
          <a:xfrm rot="0">
            <a:off x="3975100" y="56007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1%</a:t>
            </a:r>
          </a:p>
        </p:txBody>
      </p:sp>
      <p:sp>
        <p:nvSpPr>
          <p:cNvPr id="1268710771" name="Text">
    </p:cNvPr>
          <p:cNvSpPr>
            <a:spLocks noGrp="1"/>
          </p:cNvSpPr>
          <p:nvPr/>
        </p:nvSpPr>
        <p:spPr>
          <a:xfrm rot="0">
            <a:off x="4546600" y="56007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4%</a:t>
            </a:r>
          </a:p>
        </p:txBody>
      </p:sp>
      <p:sp>
        <p:nvSpPr>
          <p:cNvPr id="856797134" name="Text">
    </p:cNvPr>
          <p:cNvSpPr>
            <a:spLocks noGrp="1"/>
          </p:cNvSpPr>
          <p:nvPr/>
        </p:nvSpPr>
        <p:spPr>
          <a:xfrm rot="0">
            <a:off x="5689600" y="58166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16%</a:t>
            </a:r>
          </a:p>
        </p:txBody>
      </p:sp>
      <p:sp>
        <p:nvSpPr>
          <p:cNvPr id="1311578003" name="Text">
    </p:cNvPr>
          <p:cNvSpPr>
            <a:spLocks noGrp="1"/>
          </p:cNvSpPr>
          <p:nvPr/>
        </p:nvSpPr>
        <p:spPr>
          <a:xfrm rot="0">
            <a:off x="7962900" y="5600700"/>
            <a:ext cx="5842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7%</a:t>
            </a:r>
          </a:p>
        </p:txBody>
      </p:sp>
      <p:sp>
        <p:nvSpPr>
          <p:cNvPr id="1919343613" name="Text">
    </p:cNvPr>
          <p:cNvSpPr>
            <a:spLocks noGrp="1"/>
          </p:cNvSpPr>
          <p:nvPr/>
        </p:nvSpPr>
        <p:spPr>
          <a:xfrm rot="0">
            <a:off x="6261100" y="5816600"/>
            <a:ext cx="5588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17%</a:t>
            </a:r>
          </a:p>
        </p:txBody>
      </p:sp>
      <p:sp>
        <p:nvSpPr>
          <p:cNvPr id="1056242104" name="Text">
    </p:cNvPr>
          <p:cNvSpPr>
            <a:spLocks noGrp="1"/>
          </p:cNvSpPr>
          <p:nvPr/>
        </p:nvSpPr>
        <p:spPr>
          <a:xfrm rot="0">
            <a:off x="6261100" y="5600700"/>
            <a:ext cx="5588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17%</a:t>
            </a:r>
          </a:p>
        </p:txBody>
      </p:sp>
      <p:sp>
        <p:nvSpPr>
          <p:cNvPr id="1161215826" name="Text">
    </p:cNvPr>
          <p:cNvSpPr>
            <a:spLocks noGrp="1"/>
          </p:cNvSpPr>
          <p:nvPr/>
        </p:nvSpPr>
        <p:spPr>
          <a:xfrm rot="0">
            <a:off x="6819900" y="56007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24%</a:t>
            </a:r>
          </a:p>
        </p:txBody>
      </p:sp>
      <p:sp>
        <p:nvSpPr>
          <p:cNvPr id="223003646" name="Text">
    </p:cNvPr>
          <p:cNvSpPr>
            <a:spLocks noGrp="1"/>
          </p:cNvSpPr>
          <p:nvPr/>
        </p:nvSpPr>
        <p:spPr>
          <a:xfrm rot="0">
            <a:off x="4546600" y="58166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6%</a:t>
            </a:r>
          </a:p>
        </p:txBody>
      </p:sp>
      <p:sp>
        <p:nvSpPr>
          <p:cNvPr id="663314307" name="Text">
    </p:cNvPr>
          <p:cNvSpPr>
            <a:spLocks noGrp="1"/>
          </p:cNvSpPr>
          <p:nvPr/>
        </p:nvSpPr>
        <p:spPr>
          <a:xfrm rot="0">
            <a:off x="3403600" y="58166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1%</a:t>
            </a:r>
          </a:p>
        </p:txBody>
      </p:sp>
      <p:sp>
        <p:nvSpPr>
          <p:cNvPr id="735946172" name="Text">
    </p:cNvPr>
          <p:cNvSpPr>
            <a:spLocks noGrp="1"/>
          </p:cNvSpPr>
          <p:nvPr/>
        </p:nvSpPr>
        <p:spPr>
          <a:xfrm rot="0">
            <a:off x="7391400" y="58166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7%</a:t>
            </a:r>
          </a:p>
        </p:txBody>
      </p:sp>
      <p:sp>
        <p:nvSpPr>
          <p:cNvPr id="1688989731" name="Text">
    </p:cNvPr>
          <p:cNvSpPr>
            <a:spLocks noGrp="1"/>
          </p:cNvSpPr>
          <p:nvPr/>
        </p:nvSpPr>
        <p:spPr>
          <a:xfrm rot="0">
            <a:off x="5689600" y="56007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19%</a:t>
            </a:r>
          </a:p>
        </p:txBody>
      </p:sp>
      <p:sp>
        <p:nvSpPr>
          <p:cNvPr id="1411562871" name="Text">
    </p:cNvPr>
          <p:cNvSpPr>
            <a:spLocks noGrp="1"/>
          </p:cNvSpPr>
          <p:nvPr/>
        </p:nvSpPr>
        <p:spPr>
          <a:xfrm rot="0">
            <a:off x="5118100" y="56007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18%</a:t>
            </a:r>
          </a:p>
        </p:txBody>
      </p:sp>
      <p:sp>
        <p:nvSpPr>
          <p:cNvPr id="885324488" name="Text">
    </p:cNvPr>
          <p:cNvSpPr>
            <a:spLocks noGrp="1"/>
          </p:cNvSpPr>
          <p:nvPr/>
        </p:nvSpPr>
        <p:spPr>
          <a:xfrm rot="0">
            <a:off x="3403600" y="56007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0%</a:t>
            </a:r>
          </a:p>
        </p:txBody>
      </p:sp>
      <p:sp>
        <p:nvSpPr>
          <p:cNvPr id="1881963400" name="Text">
    </p:cNvPr>
          <p:cNvSpPr>
            <a:spLocks noGrp="1"/>
          </p:cNvSpPr>
          <p:nvPr/>
        </p:nvSpPr>
        <p:spPr>
          <a:xfrm rot="0">
            <a:off x="7962900" y="5816600"/>
            <a:ext cx="5842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14%</a:t>
            </a:r>
          </a:p>
        </p:txBody>
      </p:sp>
      <p:sp>
        <p:nvSpPr>
          <p:cNvPr id="2019710784" name="Text">
    </p:cNvPr>
          <p:cNvSpPr>
            <a:spLocks noGrp="1"/>
          </p:cNvSpPr>
          <p:nvPr/>
        </p:nvSpPr>
        <p:spPr>
          <a:xfrm rot="0">
            <a:off x="7391400" y="56007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10%</a:t>
            </a:r>
          </a:p>
        </p:txBody>
      </p:sp>
      <p:sp>
        <p:nvSpPr>
          <p:cNvPr id="5138559" name="Text">
    </p:cNvPr>
          <p:cNvSpPr>
            <a:spLocks noGrp="1"/>
          </p:cNvSpPr>
          <p:nvPr/>
        </p:nvSpPr>
        <p:spPr>
          <a:xfrm rot="0">
            <a:off x="3975100" y="58166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6%</a:t>
            </a:r>
          </a:p>
        </p:txBody>
      </p:sp>
      <p:sp>
        <p:nvSpPr>
          <p:cNvPr id="464415233" name="Text">
    </p:cNvPr>
          <p:cNvSpPr>
            <a:spLocks noGrp="1"/>
          </p:cNvSpPr>
          <p:nvPr/>
        </p:nvSpPr>
        <p:spPr>
          <a:xfrm rot="0">
            <a:off x="5118100" y="58166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12%</a:t>
            </a:r>
          </a:p>
        </p:txBody>
      </p:sp>
      <p:sp>
        <p:nvSpPr>
          <p:cNvPr id="1471247833" name="Text">
    </p:cNvPr>
          <p:cNvSpPr>
            <a:spLocks noGrp="1"/>
          </p:cNvSpPr>
          <p:nvPr/>
        </p:nvSpPr>
        <p:spPr>
          <a:xfrm rot="0">
            <a:off x="685800" y="1346200"/>
            <a:ext cx="9245600" cy="5969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The table below shows mean (average) scores for all students compared with those for the national sample.</a:t>
            </a:r>
          </a:p>
        </p:txBody>
      </p:sp>
      <p:sp>
        <p:nvSpPr>
          <p:cNvPr id="1135617673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2200">
                <a:solidFill>
                  <a:srgbClr val="0081C6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Group analysis (by battery)</a:t>
            </a:r>
          </a:p>
        </p:txBody>
      </p:sp>
      <p:sp>
        <p:nvSpPr>
          <p:cNvPr id="1639059222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0081C6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895604085" name="Text">
    </p:cNvPr>
          <p:cNvSpPr>
            <a:spLocks noGrp="1"/>
          </p:cNvSpPr>
          <p:nvPr/>
        </p:nvSpPr>
        <p:spPr>
          <a:xfrm rot="0">
            <a:off x="4610100" y="24765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497953350" name="Text">
    </p:cNvPr>
          <p:cNvSpPr>
            <a:spLocks noGrp="1"/>
          </p:cNvSpPr>
          <p:nvPr/>
        </p:nvSpPr>
        <p:spPr>
          <a:xfrm rot="0">
            <a:off x="2286000" y="2908300"/>
            <a:ext cx="1333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90% confidence band</a:t>
            </a:r>
          </a:p>
        </p:txBody>
      </p:sp>
      <p:sp>
        <p:nvSpPr>
          <p:cNvPr id="1151159669" name="Text">
    </p:cNvPr>
          <p:cNvSpPr>
            <a:spLocks noGrp="1"/>
          </p:cNvSpPr>
          <p:nvPr/>
        </p:nvSpPr>
        <p:spPr>
          <a:xfrm rot="0">
            <a:off x="7581900" y="2908300"/>
            <a:ext cx="9652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103.7–107.5</a:t>
            </a:r>
          </a:p>
        </p:txBody>
      </p:sp>
      <p:sp>
        <p:nvSpPr>
          <p:cNvPr id="860381060" name="Text">
    </p:cNvPr>
          <p:cNvSpPr>
            <a:spLocks noGrp="1"/>
          </p:cNvSpPr>
          <p:nvPr/>
        </p:nvSpPr>
        <p:spPr>
          <a:xfrm rot="0">
            <a:off x="2286000" y="2692400"/>
            <a:ext cx="1333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All students</a:t>
            </a:r>
          </a:p>
        </p:txBody>
      </p:sp>
      <p:sp>
        <p:nvSpPr>
          <p:cNvPr id="1290782398" name="Text">
    </p:cNvPr>
          <p:cNvSpPr>
            <a:spLocks noGrp="1"/>
          </p:cNvSpPr>
          <p:nvPr/>
        </p:nvSpPr>
        <p:spPr>
          <a:xfrm rot="0">
            <a:off x="3619500" y="26924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100.4</a:t>
            </a:r>
          </a:p>
        </p:txBody>
      </p:sp>
      <p:sp>
        <p:nvSpPr>
          <p:cNvPr id="1303634435" name="Text">
    </p:cNvPr>
          <p:cNvSpPr>
            <a:spLocks noGrp="1"/>
          </p:cNvSpPr>
          <p:nvPr/>
        </p:nvSpPr>
        <p:spPr>
          <a:xfrm rot="0">
            <a:off x="5600700" y="26924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107.7</a:t>
            </a:r>
          </a:p>
        </p:txBody>
      </p:sp>
      <p:sp>
        <p:nvSpPr>
          <p:cNvPr id="1417080169" name="Text">
    </p:cNvPr>
          <p:cNvSpPr>
            <a:spLocks noGrp="1"/>
          </p:cNvSpPr>
          <p:nvPr/>
        </p:nvSpPr>
        <p:spPr>
          <a:xfrm rot="0">
            <a:off x="5600700" y="29083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105.6–109.8</a:t>
            </a:r>
          </a:p>
        </p:txBody>
      </p:sp>
      <p:sp>
        <p:nvSpPr>
          <p:cNvPr id="1272755153" name="Text">
    </p:cNvPr>
          <p:cNvSpPr>
            <a:spLocks noGrp="1"/>
          </p:cNvSpPr>
          <p:nvPr/>
        </p:nvSpPr>
        <p:spPr>
          <a:xfrm rot="0">
            <a:off x="7581900" y="2476500"/>
            <a:ext cx="9652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11248704" name="Text">
    </p:cNvPr>
          <p:cNvSpPr>
            <a:spLocks noGrp="1"/>
          </p:cNvSpPr>
          <p:nvPr/>
        </p:nvSpPr>
        <p:spPr>
          <a:xfrm rot="0">
            <a:off x="5600700" y="24765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446195238" name="Text">
    </p:cNvPr>
          <p:cNvSpPr>
            <a:spLocks noGrp="1"/>
          </p:cNvSpPr>
          <p:nvPr/>
        </p:nvSpPr>
        <p:spPr>
          <a:xfrm rot="0">
            <a:off x="6591300" y="24765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983448320" name="Text">
    </p:cNvPr>
          <p:cNvSpPr>
            <a:spLocks noGrp="1"/>
          </p:cNvSpPr>
          <p:nvPr/>
        </p:nvSpPr>
        <p:spPr>
          <a:xfrm rot="0">
            <a:off x="6591300" y="2159000"/>
            <a:ext cx="990600" cy="3175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Spatial</a:t>
            </a:r>
            <a:br/>
            <a:r>
              <a:rPr sz="900" b="1">
</a:rPr>
              <a:t>mean SAS</a:t>
            </a:r>
          </a:p>
        </p:txBody>
      </p:sp>
      <p:sp>
        <p:nvSpPr>
          <p:cNvPr id="1781766928" name="Text">
    </p:cNvPr>
          <p:cNvSpPr>
            <a:spLocks noGrp="1"/>
          </p:cNvSpPr>
          <p:nvPr/>
        </p:nvSpPr>
        <p:spPr>
          <a:xfrm rot="0">
            <a:off x="6591300" y="29083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104.6–110.0</a:t>
            </a:r>
          </a:p>
        </p:txBody>
      </p:sp>
      <p:sp>
        <p:nvSpPr>
          <p:cNvPr id="1644785128" name="Text">
    </p:cNvPr>
          <p:cNvSpPr>
            <a:spLocks noGrp="1"/>
          </p:cNvSpPr>
          <p:nvPr/>
        </p:nvSpPr>
        <p:spPr>
          <a:xfrm rot="0">
            <a:off x="4610100" y="29083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104.0–109.0</a:t>
            </a:r>
          </a:p>
        </p:txBody>
      </p:sp>
      <p:sp>
        <p:nvSpPr>
          <p:cNvPr id="1494142112" name="Text">
    </p:cNvPr>
          <p:cNvSpPr>
            <a:spLocks noGrp="1"/>
          </p:cNvSpPr>
          <p:nvPr/>
        </p:nvSpPr>
        <p:spPr>
          <a:xfrm rot="0">
            <a:off x="3619500" y="24765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520192013" name="Text">
    </p:cNvPr>
          <p:cNvSpPr>
            <a:spLocks noGrp="1"/>
          </p:cNvSpPr>
          <p:nvPr/>
        </p:nvSpPr>
        <p:spPr>
          <a:xfrm rot="0">
            <a:off x="3619500" y="29083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98.1–102.7</a:t>
            </a:r>
          </a:p>
        </p:txBody>
      </p:sp>
      <p:sp>
        <p:nvSpPr>
          <p:cNvPr id="1254214132" name="Text">
    </p:cNvPr>
          <p:cNvSpPr>
            <a:spLocks noGrp="1"/>
          </p:cNvSpPr>
          <p:nvPr/>
        </p:nvSpPr>
        <p:spPr>
          <a:xfrm rot="0">
            <a:off x="4610100" y="2159000"/>
            <a:ext cx="990600" cy="3175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Quantitative</a:t>
            </a:r>
            <a:br/>
            <a:r>
              <a:rPr sz="900" b="1">
</a:rPr>
              <a:t>mean SAS</a:t>
            </a:r>
          </a:p>
        </p:txBody>
      </p:sp>
      <p:sp>
        <p:nvSpPr>
          <p:cNvPr id="2024921219" name="Text">
    </p:cNvPr>
          <p:cNvSpPr>
            <a:spLocks noGrp="1"/>
          </p:cNvSpPr>
          <p:nvPr/>
        </p:nvSpPr>
        <p:spPr>
          <a:xfrm rot="0">
            <a:off x="2286000" y="2476500"/>
            <a:ext cx="1333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National average</a:t>
            </a:r>
          </a:p>
        </p:txBody>
      </p:sp>
      <p:sp>
        <p:nvSpPr>
          <p:cNvPr id="1677573724" name="Text">
    </p:cNvPr>
          <p:cNvSpPr>
            <a:spLocks noGrp="1"/>
          </p:cNvSpPr>
          <p:nvPr/>
        </p:nvSpPr>
        <p:spPr>
          <a:xfrm rot="0">
            <a:off x="7581900" y="2159000"/>
            <a:ext cx="965200" cy="3175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Overall</a:t>
            </a:r>
            <a:br/>
            <a:r>
              <a:rPr sz="900" b="1">
</a:rPr>
              <a:t>mean SAS</a:t>
            </a:r>
          </a:p>
        </p:txBody>
      </p:sp>
      <p:sp>
        <p:nvSpPr>
          <p:cNvPr id="668777805" name="Text">
    </p:cNvPr>
          <p:cNvSpPr>
            <a:spLocks noGrp="1"/>
          </p:cNvSpPr>
          <p:nvPr/>
        </p:nvSpPr>
        <p:spPr>
          <a:xfrm rot="0">
            <a:off x="3619500" y="2159000"/>
            <a:ext cx="990600" cy="3175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Verbal</a:t>
            </a:r>
            <a:br/>
            <a:r>
              <a:rPr sz="900" b="1">
</a:rPr>
              <a:t>mean SAS</a:t>
            </a:r>
          </a:p>
        </p:txBody>
      </p:sp>
      <p:sp>
        <p:nvSpPr>
          <p:cNvPr id="849213429" name="Text">
    </p:cNvPr>
          <p:cNvSpPr>
            <a:spLocks noGrp="1"/>
          </p:cNvSpPr>
          <p:nvPr/>
        </p:nvSpPr>
        <p:spPr>
          <a:xfrm rot="0">
            <a:off x="7581900" y="2692400"/>
            <a:ext cx="9652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105.6</a:t>
            </a:r>
          </a:p>
        </p:txBody>
      </p:sp>
      <p:sp>
        <p:nvSpPr>
          <p:cNvPr id="219160237" name="Text">
    </p:cNvPr>
          <p:cNvSpPr>
            <a:spLocks noGrp="1"/>
          </p:cNvSpPr>
          <p:nvPr/>
        </p:nvSpPr>
        <p:spPr>
          <a:xfrm rot="0">
            <a:off x="5600700" y="2159000"/>
            <a:ext cx="990600" cy="3175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Non-verbal</a:t>
            </a:r>
            <a:br/>
            <a:r>
              <a:rPr sz="900" b="1">
</a:rPr>
              <a:t>mean SAS</a:t>
            </a:r>
          </a:p>
        </p:txBody>
      </p:sp>
      <p:sp>
        <p:nvSpPr>
          <p:cNvPr id="1356981975" name="Text">
    </p:cNvPr>
          <p:cNvSpPr>
            <a:spLocks noGrp="1"/>
          </p:cNvSpPr>
          <p:nvPr/>
        </p:nvSpPr>
        <p:spPr>
          <a:xfrm rot="0">
            <a:off x="4610100" y="26924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106.5</a:t>
            </a:r>
          </a:p>
        </p:txBody>
      </p:sp>
      <p:sp>
        <p:nvSpPr>
          <p:cNvPr id="1163174446" name="Text">
    </p:cNvPr>
          <p:cNvSpPr>
            <a:spLocks noGrp="1"/>
          </p:cNvSpPr>
          <p:nvPr/>
        </p:nvSpPr>
        <p:spPr>
          <a:xfrm rot="0">
            <a:off x="6591300" y="26924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107.3</a:t>
            </a:r>
          </a:p>
        </p:txBody>
      </p:sp>
      <p:sp>
        <p:nvSpPr>
          <p:cNvPr id="491648654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769337769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1053823574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0081C6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315171409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4 of 21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92492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362906355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0081C6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513551005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1538464479" name="Picture">
    </p:cNvPr>
          <p:cNvPicPr>
            <a:picLocks noChangeAspect="1"/>
          </p:cNvPicPr>
          <p:nvPr/>
        </p:nvPicPr>
        <p:blipFill>
          <a:blip r:embed="img_2_1_2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pic>
        <p:nvPicPr>
          <p:cNvPr id="1053874206" name="Picture">
    </p:cNvPr>
          <p:cNvPicPr>
            <a:picLocks noChangeAspect="1"/>
          </p:cNvPicPr>
          <p:nvPr/>
        </p:nvPicPr>
        <p:blipFill>
          <a:blip r:embed="img_2_1_3.png"/>
          <a:srcRect/>
          <a:stretch>
            <a:fillRect l="0" t="0" r="0" b="0"/>
          </a:stretch>
        </p:blipFill>
        <p:spPr>
          <a:xfrm>
            <a:off x="1308100" y="1536700"/>
            <a:ext cx="8051800" cy="49276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sp>
        <p:nvSpPr>
          <p:cNvPr id="1269388673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2200">
                <a:solidFill>
                  <a:srgbClr val="0081C6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Group analysis (by battery)</a:t>
            </a:r>
          </a:p>
        </p:txBody>
      </p:sp>
      <p:sp>
        <p:nvSpPr>
          <p:cNvPr id="1512877813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0081C6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731022611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543078590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716362380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0081C6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109195578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5 of 21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2023486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2200">
                <a:solidFill>
                  <a:srgbClr val="0081C6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Group analysis (by gender)</a:t>
            </a:r>
          </a:p>
        </p:txBody>
      </p:sp>
      <p:sp>
        <p:nvSpPr>
          <p:cNvPr id="2036460518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0081C6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97560140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383554718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0081C6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1805720779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1432470267" name="Picture">
    </p:cNvPr>
          <p:cNvPicPr>
            <a:picLocks noChangeAspect="1"/>
          </p:cNvPicPr>
          <p:nvPr/>
        </p:nvPicPr>
        <p:blipFill>
          <a:blip r:embed="img_3_0_4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88610952" name="Rectangle"/>
          <p:cNvSpPr>
            <a:spLocks noGrp="1"/>
          </p:cNvSpPr>
          <p:nvPr/>
        </p:nvSpPr>
        <p:spPr>
          <a:xfrm>
            <a:off x="1943100" y="2717800"/>
            <a:ext cx="6273800" cy="6477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078102893" name="Text">
    </p:cNvPr>
          <p:cNvSpPr>
            <a:spLocks noGrp="1"/>
          </p:cNvSpPr>
          <p:nvPr/>
        </p:nvSpPr>
        <p:spPr>
          <a:xfrm rot="0">
            <a:off x="1943100" y="27178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All students </a:t>
            </a:r>
          </a:p>
        </p:txBody>
      </p:sp>
      <p:sp>
        <p:nvSpPr>
          <p:cNvPr id="1355792912" name="Text">
    </p:cNvPr>
          <p:cNvSpPr>
            <a:spLocks noGrp="1"/>
          </p:cNvSpPr>
          <p:nvPr/>
        </p:nvSpPr>
        <p:spPr>
          <a:xfrm rot="0">
            <a:off x="64770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107.3</a:t>
            </a:r>
          </a:p>
        </p:txBody>
      </p:sp>
      <p:sp>
        <p:nvSpPr>
          <p:cNvPr id="2009977314" name="Text">
    </p:cNvPr>
          <p:cNvSpPr>
            <a:spLocks noGrp="1"/>
          </p:cNvSpPr>
          <p:nvPr/>
        </p:nvSpPr>
        <p:spPr>
          <a:xfrm rot="0">
            <a:off x="7327900" y="27178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105.6</a:t>
            </a:r>
          </a:p>
        </p:txBody>
      </p:sp>
      <p:sp>
        <p:nvSpPr>
          <p:cNvPr id="1770949088" name="Text">
    </p:cNvPr>
          <p:cNvSpPr>
            <a:spLocks noGrp="1"/>
          </p:cNvSpPr>
          <p:nvPr/>
        </p:nvSpPr>
        <p:spPr>
          <a:xfrm rot="0">
            <a:off x="56261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107.7</a:t>
            </a:r>
          </a:p>
        </p:txBody>
      </p:sp>
      <p:sp>
        <p:nvSpPr>
          <p:cNvPr id="217974596" name="Text">
    </p:cNvPr>
          <p:cNvSpPr>
            <a:spLocks noGrp="1"/>
          </p:cNvSpPr>
          <p:nvPr/>
        </p:nvSpPr>
        <p:spPr>
          <a:xfrm rot="0">
            <a:off x="30734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100</a:t>
            </a:r>
          </a:p>
        </p:txBody>
      </p:sp>
      <p:sp>
        <p:nvSpPr>
          <p:cNvPr id="2039416837" name="Text">
    </p:cNvPr>
          <p:cNvSpPr>
            <a:spLocks noGrp="1"/>
          </p:cNvSpPr>
          <p:nvPr/>
        </p:nvSpPr>
        <p:spPr>
          <a:xfrm rot="0">
            <a:off x="47752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106.5</a:t>
            </a:r>
          </a:p>
        </p:txBody>
      </p:sp>
      <p:sp>
        <p:nvSpPr>
          <p:cNvPr id="492289692" name="Text">
    </p:cNvPr>
          <p:cNvSpPr>
            <a:spLocks noGrp="1"/>
          </p:cNvSpPr>
          <p:nvPr/>
        </p:nvSpPr>
        <p:spPr>
          <a:xfrm rot="0">
            <a:off x="39243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100.4</a:t>
            </a:r>
          </a:p>
        </p:txBody>
      </p:sp>
      <p:sp>
        <p:nvSpPr>
          <p:cNvPr id="1805845200" name="Text">
    </p:cNvPr>
          <p:cNvSpPr>
            <a:spLocks noGrp="1"/>
          </p:cNvSpPr>
          <p:nvPr/>
        </p:nvSpPr>
        <p:spPr>
          <a:xfrm rot="0">
            <a:off x="1943100" y="29337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Males </a:t>
            </a:r>
          </a:p>
        </p:txBody>
      </p:sp>
      <p:sp>
        <p:nvSpPr>
          <p:cNvPr id="453893349" name="Text">
    </p:cNvPr>
          <p:cNvSpPr>
            <a:spLocks noGrp="1"/>
          </p:cNvSpPr>
          <p:nvPr/>
        </p:nvSpPr>
        <p:spPr>
          <a:xfrm rot="0">
            <a:off x="64770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107.6</a:t>
            </a:r>
          </a:p>
        </p:txBody>
      </p:sp>
      <p:sp>
        <p:nvSpPr>
          <p:cNvPr id="723602499" name="Text">
    </p:cNvPr>
          <p:cNvSpPr>
            <a:spLocks noGrp="1"/>
          </p:cNvSpPr>
          <p:nvPr/>
        </p:nvSpPr>
        <p:spPr>
          <a:xfrm rot="0">
            <a:off x="7327900" y="29337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106.5</a:t>
            </a:r>
          </a:p>
        </p:txBody>
      </p:sp>
      <p:sp>
        <p:nvSpPr>
          <p:cNvPr id="387307732" name="Text">
    </p:cNvPr>
          <p:cNvSpPr>
            <a:spLocks noGrp="1"/>
          </p:cNvSpPr>
          <p:nvPr/>
        </p:nvSpPr>
        <p:spPr>
          <a:xfrm rot="0">
            <a:off x="56261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106.6</a:t>
            </a:r>
          </a:p>
        </p:txBody>
      </p:sp>
      <p:sp>
        <p:nvSpPr>
          <p:cNvPr id="458117667" name="Text">
    </p:cNvPr>
          <p:cNvSpPr>
            <a:spLocks noGrp="1"/>
          </p:cNvSpPr>
          <p:nvPr/>
        </p:nvSpPr>
        <p:spPr>
          <a:xfrm rot="0">
            <a:off x="30734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55</a:t>
            </a:r>
          </a:p>
        </p:txBody>
      </p:sp>
      <p:sp>
        <p:nvSpPr>
          <p:cNvPr id="854754774" name="Text">
    </p:cNvPr>
          <p:cNvSpPr>
            <a:spLocks noGrp="1"/>
          </p:cNvSpPr>
          <p:nvPr/>
        </p:nvSpPr>
        <p:spPr>
          <a:xfrm rot="0">
            <a:off x="47752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109.8</a:t>
            </a:r>
          </a:p>
        </p:txBody>
      </p:sp>
      <p:sp>
        <p:nvSpPr>
          <p:cNvPr id="1345371835" name="Text">
    </p:cNvPr>
          <p:cNvSpPr>
            <a:spLocks noGrp="1"/>
          </p:cNvSpPr>
          <p:nvPr/>
        </p:nvSpPr>
        <p:spPr>
          <a:xfrm rot="0">
            <a:off x="39243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101.4</a:t>
            </a:r>
          </a:p>
        </p:txBody>
      </p:sp>
      <p:sp>
        <p:nvSpPr>
          <p:cNvPr id="809111582" name="Text">
    </p:cNvPr>
          <p:cNvSpPr>
            <a:spLocks noGrp="1"/>
          </p:cNvSpPr>
          <p:nvPr/>
        </p:nvSpPr>
        <p:spPr>
          <a:xfrm rot="0">
            <a:off x="1943100" y="31496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Females </a:t>
            </a:r>
          </a:p>
        </p:txBody>
      </p:sp>
      <p:sp>
        <p:nvSpPr>
          <p:cNvPr id="871905870" name="Text">
    </p:cNvPr>
          <p:cNvSpPr>
            <a:spLocks noGrp="1"/>
          </p:cNvSpPr>
          <p:nvPr/>
        </p:nvSpPr>
        <p:spPr>
          <a:xfrm rot="0">
            <a:off x="64770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107.0</a:t>
            </a:r>
          </a:p>
        </p:txBody>
      </p:sp>
      <p:sp>
        <p:nvSpPr>
          <p:cNvPr id="1841033609" name="Text">
    </p:cNvPr>
          <p:cNvSpPr>
            <a:spLocks noGrp="1"/>
          </p:cNvSpPr>
          <p:nvPr/>
        </p:nvSpPr>
        <p:spPr>
          <a:xfrm rot="0">
            <a:off x="7327900" y="31496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104.5</a:t>
            </a:r>
          </a:p>
        </p:txBody>
      </p:sp>
      <p:sp>
        <p:nvSpPr>
          <p:cNvPr id="1307480487" name="Text">
    </p:cNvPr>
          <p:cNvSpPr>
            <a:spLocks noGrp="1"/>
          </p:cNvSpPr>
          <p:nvPr/>
        </p:nvSpPr>
        <p:spPr>
          <a:xfrm rot="0">
            <a:off x="56261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109.0</a:t>
            </a:r>
          </a:p>
        </p:txBody>
      </p:sp>
      <p:sp>
        <p:nvSpPr>
          <p:cNvPr id="1771868905" name="Text">
    </p:cNvPr>
          <p:cNvSpPr>
            <a:spLocks noGrp="1"/>
          </p:cNvSpPr>
          <p:nvPr/>
        </p:nvSpPr>
        <p:spPr>
          <a:xfrm rot="0">
            <a:off x="30734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45</a:t>
            </a:r>
          </a:p>
        </p:txBody>
      </p:sp>
      <p:sp>
        <p:nvSpPr>
          <p:cNvPr id="644953386" name="Text">
    </p:cNvPr>
          <p:cNvSpPr>
            <a:spLocks noGrp="1"/>
          </p:cNvSpPr>
          <p:nvPr/>
        </p:nvSpPr>
        <p:spPr>
          <a:xfrm rot="0">
            <a:off x="47752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102.5</a:t>
            </a:r>
          </a:p>
        </p:txBody>
      </p:sp>
      <p:sp>
        <p:nvSpPr>
          <p:cNvPr id="1381592093" name="Text">
    </p:cNvPr>
          <p:cNvSpPr>
            <a:spLocks noGrp="1"/>
          </p:cNvSpPr>
          <p:nvPr/>
        </p:nvSpPr>
        <p:spPr>
          <a:xfrm rot="0">
            <a:off x="39243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99.2</a:t>
            </a:r>
          </a:p>
        </p:txBody>
      </p:sp>
      <p:sp>
        <p:nvSpPr>
          <p:cNvPr id="1825115687" name="Text">
    </p:cNvPr>
          <p:cNvSpPr>
            <a:spLocks noGrp="1"/>
          </p:cNvSpPr>
          <p:nvPr/>
        </p:nvSpPr>
        <p:spPr>
          <a:xfrm rot="0">
            <a:off x="3073400" y="2184400"/>
            <a:ext cx="850900" cy="3175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No. of</a:t>
            </a:r>
            <a:br/>
            <a:r>
              <a:rPr sz="900" b="1">
</a:rPr>
              <a:t>students</a:t>
            </a:r>
          </a:p>
        </p:txBody>
      </p:sp>
      <p:sp>
        <p:nvSpPr>
          <p:cNvPr id="62937661" name="Text">
    </p:cNvPr>
          <p:cNvSpPr>
            <a:spLocks noGrp="1"/>
          </p:cNvSpPr>
          <p:nvPr/>
        </p:nvSpPr>
        <p:spPr>
          <a:xfrm rot="0">
            <a:off x="6477000" y="2184400"/>
            <a:ext cx="850900" cy="3175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Spatial</a:t>
            </a:r>
            <a:br/>
            <a:r>
              <a:rPr sz="900" b="1">
</a:rPr>
              <a:t>mean SAS</a:t>
            </a:r>
          </a:p>
        </p:txBody>
      </p:sp>
      <p:sp>
        <p:nvSpPr>
          <p:cNvPr id="1231314103" name="Text">
    </p:cNvPr>
          <p:cNvSpPr>
            <a:spLocks noGrp="1"/>
          </p:cNvSpPr>
          <p:nvPr/>
        </p:nvSpPr>
        <p:spPr>
          <a:xfrm rot="0">
            <a:off x="3924300" y="2184400"/>
            <a:ext cx="850900" cy="3175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Verbal</a:t>
            </a:r>
            <a:br/>
            <a:r>
              <a:rPr sz="900" b="1">
</a:rPr>
              <a:t>mean SAS</a:t>
            </a:r>
          </a:p>
        </p:txBody>
      </p:sp>
      <p:sp>
        <p:nvSpPr>
          <p:cNvPr id="1543706629" name="Text">
    </p:cNvPr>
          <p:cNvSpPr>
            <a:spLocks noGrp="1"/>
          </p:cNvSpPr>
          <p:nvPr/>
        </p:nvSpPr>
        <p:spPr>
          <a:xfrm rot="0">
            <a:off x="4775200" y="2184400"/>
            <a:ext cx="850900" cy="3175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Quantitative</a:t>
            </a:r>
            <a:br/>
            <a:r>
              <a:rPr sz="900" b="1">
</a:rPr>
              <a:t>mean SAS</a:t>
            </a:r>
          </a:p>
        </p:txBody>
      </p:sp>
      <p:sp>
        <p:nvSpPr>
          <p:cNvPr id="1327374196" name="Text">
    </p:cNvPr>
          <p:cNvSpPr>
            <a:spLocks noGrp="1"/>
          </p:cNvSpPr>
          <p:nvPr/>
        </p:nvSpPr>
        <p:spPr>
          <a:xfrm rot="0">
            <a:off x="5626100" y="2184400"/>
            <a:ext cx="850900" cy="3175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Non-verbal</a:t>
            </a:r>
            <a:br/>
            <a:r>
              <a:rPr sz="900" b="1">
</a:rPr>
              <a:t>mean SAS</a:t>
            </a:r>
          </a:p>
        </p:txBody>
      </p:sp>
      <p:sp>
        <p:nvSpPr>
          <p:cNvPr id="1117987136" name="Text">
    </p:cNvPr>
          <p:cNvSpPr>
            <a:spLocks noGrp="1"/>
          </p:cNvSpPr>
          <p:nvPr/>
        </p:nvSpPr>
        <p:spPr>
          <a:xfrm rot="0">
            <a:off x="7327900" y="2184400"/>
            <a:ext cx="889000" cy="3175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Overall</a:t>
            </a:r>
            <a:br/>
            <a:r>
              <a:rPr sz="900" b="1">
</a:rPr>
              <a:t>mean SAS</a:t>
            </a:r>
          </a:p>
        </p:txBody>
      </p:sp>
      <p:sp>
        <p:nvSpPr>
          <p:cNvPr id="1675367149" name="Text">
    </p:cNvPr>
          <p:cNvSpPr>
            <a:spLocks noGrp="1"/>
          </p:cNvSpPr>
          <p:nvPr/>
        </p:nvSpPr>
        <p:spPr>
          <a:xfrm rot="0">
            <a:off x="47752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90093779" name="Text">
    </p:cNvPr>
          <p:cNvSpPr>
            <a:spLocks noGrp="1"/>
          </p:cNvSpPr>
          <p:nvPr/>
        </p:nvSpPr>
        <p:spPr>
          <a:xfrm rot="0">
            <a:off x="1943100" y="25019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National average</a:t>
            </a:r>
          </a:p>
        </p:txBody>
      </p:sp>
      <p:sp>
        <p:nvSpPr>
          <p:cNvPr id="230172518" name="Text">
    </p:cNvPr>
          <p:cNvSpPr>
            <a:spLocks noGrp="1"/>
          </p:cNvSpPr>
          <p:nvPr/>
        </p:nvSpPr>
        <p:spPr>
          <a:xfrm rot="0">
            <a:off x="39243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891461779" name="Text">
    </p:cNvPr>
          <p:cNvSpPr>
            <a:spLocks noGrp="1"/>
          </p:cNvSpPr>
          <p:nvPr/>
        </p:nvSpPr>
        <p:spPr>
          <a:xfrm rot="0">
            <a:off x="7327900" y="25019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952198181" name="Text">
    </p:cNvPr>
          <p:cNvSpPr>
            <a:spLocks noGrp="1"/>
          </p:cNvSpPr>
          <p:nvPr/>
        </p:nvSpPr>
        <p:spPr>
          <a:xfrm rot="0">
            <a:off x="30734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-</a:t>
            </a:r>
          </a:p>
        </p:txBody>
      </p:sp>
      <p:sp>
        <p:nvSpPr>
          <p:cNvPr id="1339669201" name="Text">
    </p:cNvPr>
          <p:cNvSpPr>
            <a:spLocks noGrp="1"/>
          </p:cNvSpPr>
          <p:nvPr/>
        </p:nvSpPr>
        <p:spPr>
          <a:xfrm rot="0">
            <a:off x="56261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601706059" name="Text">
    </p:cNvPr>
          <p:cNvSpPr>
            <a:spLocks noGrp="1"/>
          </p:cNvSpPr>
          <p:nvPr/>
        </p:nvSpPr>
        <p:spPr>
          <a:xfrm rot="0">
            <a:off x="64770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166218468" name="Text">
    </p:cNvPr>
          <p:cNvSpPr>
            <a:spLocks noGrp="1"/>
          </p:cNvSpPr>
          <p:nvPr/>
        </p:nvSpPr>
        <p:spPr>
          <a:xfrm rot="0">
            <a:off x="685800" y="1346200"/>
            <a:ext cx="9245600" cy="5969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The table below shows mean (average) scores for all students compared with those for the national sample.</a:t>
            </a:r>
          </a:p>
        </p:txBody>
      </p:sp>
      <p:sp>
        <p:nvSpPr>
          <p:cNvPr id="550545507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658784873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564655157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0081C6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428987606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6 of 21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091063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791156134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0081C6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535380492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1506128986" name="Picture">
    </p:cNvPr>
          <p:cNvPicPr>
            <a:picLocks noChangeAspect="1"/>
          </p:cNvPicPr>
          <p:nvPr/>
        </p:nvPicPr>
        <p:blipFill>
          <a:blip r:embed="img_4_0_2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pic>
        <p:nvPicPr>
          <p:cNvPr id="839401079" name="Picture">
    </p:cNvPr>
          <p:cNvPicPr>
            <a:picLocks noChangeAspect="1"/>
          </p:cNvPicPr>
          <p:nvPr/>
        </p:nvPicPr>
        <p:blipFill>
          <a:blip r:embed="img_4_0_3.png"/>
          <a:srcRect/>
          <a:stretch>
            <a:fillRect l="0" t="0" r="0" b="0"/>
          </a:stretch>
        </p:blipFill>
        <p:spPr>
          <a:xfrm>
            <a:off x="330200" y="685800"/>
            <a:ext cx="50165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637044904" name="Picture">
    </p:cNvPr>
          <p:cNvPicPr>
            <a:picLocks noChangeAspect="1"/>
          </p:cNvPicPr>
          <p:nvPr/>
        </p:nvPicPr>
        <p:blipFill>
          <a:blip r:embed="img_4_0_4.png"/>
          <a:srcRect/>
          <a:stretch>
            <a:fillRect l="0" t="0" r="0" b="0"/>
          </a:stretch>
        </p:blipFill>
        <p:spPr>
          <a:xfrm>
            <a:off x="330200" y="3860800"/>
            <a:ext cx="50165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1331516477" name="Picture">
    </p:cNvPr>
          <p:cNvPicPr>
            <a:picLocks noChangeAspect="1"/>
          </p:cNvPicPr>
          <p:nvPr/>
        </p:nvPicPr>
        <p:blipFill>
          <a:blip r:embed="img_4_0_5.png"/>
          <a:srcRect/>
          <a:stretch>
            <a:fillRect l="0" t="0" r="0" b="0"/>
          </a:stretch>
        </p:blipFill>
        <p:spPr>
          <a:xfrm>
            <a:off x="5321300" y="685800"/>
            <a:ext cx="50419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559980169" name="Picture">
    </p:cNvPr>
          <p:cNvPicPr>
            <a:picLocks noChangeAspect="1"/>
          </p:cNvPicPr>
          <p:nvPr/>
        </p:nvPicPr>
        <p:blipFill>
          <a:blip r:embed="img_4_0_6.png"/>
          <a:srcRect/>
          <a:stretch>
            <a:fillRect l="0" t="0" r="0" b="0"/>
          </a:stretch>
        </p:blipFill>
        <p:spPr>
          <a:xfrm>
            <a:off x="5321300" y="3860800"/>
            <a:ext cx="50419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sp>
        <p:nvSpPr>
          <p:cNvPr id="1120120513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023812389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1575842159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0081C6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263347862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7 of 21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720167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2200">
                <a:solidFill>
                  <a:srgbClr val="0081C6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Group analysis (by ethnicity)</a:t>
            </a:r>
          </a:p>
        </p:txBody>
      </p:sp>
      <p:sp>
        <p:nvSpPr>
          <p:cNvPr id="600676473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0081C6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248857164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391694639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0081C6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1967398196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1379674426" name="Picture">
    </p:cNvPr>
          <p:cNvPicPr>
            <a:picLocks noChangeAspect="1"/>
          </p:cNvPicPr>
          <p:nvPr/>
        </p:nvPicPr>
        <p:blipFill>
          <a:blip r:embed="img_5_0_4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1807141123" name="Rectangle"/>
          <p:cNvSpPr>
            <a:spLocks noGrp="1"/>
          </p:cNvSpPr>
          <p:nvPr/>
        </p:nvSpPr>
        <p:spPr>
          <a:xfrm>
            <a:off x="1943100" y="2717800"/>
            <a:ext cx="6273800" cy="25908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759634740" name="Text">
    </p:cNvPr>
          <p:cNvSpPr>
            <a:spLocks noGrp="1"/>
          </p:cNvSpPr>
          <p:nvPr/>
        </p:nvSpPr>
        <p:spPr>
          <a:xfrm rot="0">
            <a:off x="1943100" y="27178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All students </a:t>
            </a:r>
          </a:p>
        </p:txBody>
      </p:sp>
      <p:sp>
        <p:nvSpPr>
          <p:cNvPr id="390793765" name="Text">
    </p:cNvPr>
          <p:cNvSpPr>
            <a:spLocks noGrp="1"/>
          </p:cNvSpPr>
          <p:nvPr/>
        </p:nvSpPr>
        <p:spPr>
          <a:xfrm rot="0">
            <a:off x="64770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107.3</a:t>
            </a:r>
          </a:p>
        </p:txBody>
      </p:sp>
      <p:sp>
        <p:nvSpPr>
          <p:cNvPr id="1065815829" name="Text">
    </p:cNvPr>
          <p:cNvSpPr>
            <a:spLocks noGrp="1"/>
          </p:cNvSpPr>
          <p:nvPr/>
        </p:nvSpPr>
        <p:spPr>
          <a:xfrm rot="0">
            <a:off x="7327900" y="27178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105.6</a:t>
            </a:r>
          </a:p>
        </p:txBody>
      </p:sp>
      <p:sp>
        <p:nvSpPr>
          <p:cNvPr id="1005538376" name="Text">
    </p:cNvPr>
          <p:cNvSpPr>
            <a:spLocks noGrp="1"/>
          </p:cNvSpPr>
          <p:nvPr/>
        </p:nvSpPr>
        <p:spPr>
          <a:xfrm rot="0">
            <a:off x="56261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107.7</a:t>
            </a:r>
          </a:p>
        </p:txBody>
      </p:sp>
      <p:sp>
        <p:nvSpPr>
          <p:cNvPr id="1534667189" name="Text">
    </p:cNvPr>
          <p:cNvSpPr>
            <a:spLocks noGrp="1"/>
          </p:cNvSpPr>
          <p:nvPr/>
        </p:nvSpPr>
        <p:spPr>
          <a:xfrm rot="0">
            <a:off x="30734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100</a:t>
            </a:r>
          </a:p>
        </p:txBody>
      </p:sp>
      <p:sp>
        <p:nvSpPr>
          <p:cNvPr id="1872845053" name="Text">
    </p:cNvPr>
          <p:cNvSpPr>
            <a:spLocks noGrp="1"/>
          </p:cNvSpPr>
          <p:nvPr/>
        </p:nvSpPr>
        <p:spPr>
          <a:xfrm rot="0">
            <a:off x="47752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106.5</a:t>
            </a:r>
          </a:p>
        </p:txBody>
      </p:sp>
      <p:sp>
        <p:nvSpPr>
          <p:cNvPr id="1238991692" name="Text">
    </p:cNvPr>
          <p:cNvSpPr>
            <a:spLocks noGrp="1"/>
          </p:cNvSpPr>
          <p:nvPr/>
        </p:nvSpPr>
        <p:spPr>
          <a:xfrm rot="0">
            <a:off x="39243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100.4</a:t>
            </a:r>
          </a:p>
        </p:txBody>
      </p:sp>
      <p:sp>
        <p:nvSpPr>
          <p:cNvPr id="1731926132" name="Text">
    </p:cNvPr>
          <p:cNvSpPr>
            <a:spLocks noGrp="1"/>
          </p:cNvSpPr>
          <p:nvPr/>
        </p:nvSpPr>
        <p:spPr>
          <a:xfrm rot="0">
            <a:off x="1943100" y="29337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Indian </a:t>
            </a:r>
          </a:p>
        </p:txBody>
      </p:sp>
      <p:sp>
        <p:nvSpPr>
          <p:cNvPr id="1489149086" name="Text">
    </p:cNvPr>
          <p:cNvSpPr>
            <a:spLocks noGrp="1"/>
          </p:cNvSpPr>
          <p:nvPr/>
        </p:nvSpPr>
        <p:spPr>
          <a:xfrm rot="0">
            <a:off x="64770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105.0</a:t>
            </a:r>
          </a:p>
        </p:txBody>
      </p:sp>
      <p:sp>
        <p:nvSpPr>
          <p:cNvPr id="1354266264" name="Text">
    </p:cNvPr>
          <p:cNvSpPr>
            <a:spLocks noGrp="1"/>
          </p:cNvSpPr>
          <p:nvPr/>
        </p:nvSpPr>
        <p:spPr>
          <a:xfrm rot="0">
            <a:off x="7327900" y="29337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106.1</a:t>
            </a:r>
          </a:p>
        </p:txBody>
      </p:sp>
      <p:sp>
        <p:nvSpPr>
          <p:cNvPr id="2121408142" name="Text">
    </p:cNvPr>
          <p:cNvSpPr>
            <a:spLocks noGrp="1"/>
          </p:cNvSpPr>
          <p:nvPr/>
        </p:nvSpPr>
        <p:spPr>
          <a:xfrm rot="0">
            <a:off x="56261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106.4</a:t>
            </a:r>
          </a:p>
        </p:txBody>
      </p:sp>
      <p:sp>
        <p:nvSpPr>
          <p:cNvPr id="1983135100" name="Text">
    </p:cNvPr>
          <p:cNvSpPr>
            <a:spLocks noGrp="1"/>
          </p:cNvSpPr>
          <p:nvPr/>
        </p:nvSpPr>
        <p:spPr>
          <a:xfrm rot="0">
            <a:off x="30734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12</a:t>
            </a:r>
          </a:p>
        </p:txBody>
      </p:sp>
      <p:sp>
        <p:nvSpPr>
          <p:cNvPr id="1605424260" name="Text">
    </p:cNvPr>
          <p:cNvSpPr>
            <a:spLocks noGrp="1"/>
          </p:cNvSpPr>
          <p:nvPr/>
        </p:nvSpPr>
        <p:spPr>
          <a:xfrm rot="0">
            <a:off x="47752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105.6</a:t>
            </a:r>
          </a:p>
        </p:txBody>
      </p:sp>
      <p:sp>
        <p:nvSpPr>
          <p:cNvPr id="1380996912" name="Text">
    </p:cNvPr>
          <p:cNvSpPr>
            <a:spLocks noGrp="1"/>
          </p:cNvSpPr>
          <p:nvPr/>
        </p:nvSpPr>
        <p:spPr>
          <a:xfrm rot="0">
            <a:off x="39243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106.4</a:t>
            </a:r>
          </a:p>
        </p:txBody>
      </p:sp>
      <p:sp>
        <p:nvSpPr>
          <p:cNvPr id="411843208" name="Text">
    </p:cNvPr>
          <p:cNvSpPr>
            <a:spLocks noGrp="1"/>
          </p:cNvSpPr>
          <p:nvPr/>
        </p:nvSpPr>
        <p:spPr>
          <a:xfrm rot="0">
            <a:off x="1943100" y="31496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South Korean </a:t>
            </a:r>
          </a:p>
        </p:txBody>
      </p:sp>
      <p:sp>
        <p:nvSpPr>
          <p:cNvPr id="509002575" name="Text">
    </p:cNvPr>
          <p:cNvSpPr>
            <a:spLocks noGrp="1"/>
          </p:cNvSpPr>
          <p:nvPr/>
        </p:nvSpPr>
        <p:spPr>
          <a:xfrm rot="0">
            <a:off x="64770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130.7</a:t>
            </a:r>
          </a:p>
        </p:txBody>
      </p:sp>
      <p:sp>
        <p:nvSpPr>
          <p:cNvPr id="1378912024" name="Text">
    </p:cNvPr>
          <p:cNvSpPr>
            <a:spLocks noGrp="1"/>
          </p:cNvSpPr>
          <p:nvPr/>
        </p:nvSpPr>
        <p:spPr>
          <a:xfrm rot="0">
            <a:off x="7327900" y="31496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117.6</a:t>
            </a:r>
          </a:p>
        </p:txBody>
      </p:sp>
      <p:sp>
        <p:nvSpPr>
          <p:cNvPr id="1878352591" name="Text">
    </p:cNvPr>
          <p:cNvSpPr>
            <a:spLocks noGrp="1"/>
          </p:cNvSpPr>
          <p:nvPr/>
        </p:nvSpPr>
        <p:spPr>
          <a:xfrm rot="0">
            <a:off x="56261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120.3</a:t>
            </a:r>
          </a:p>
        </p:txBody>
      </p:sp>
      <p:sp>
        <p:nvSpPr>
          <p:cNvPr id="1462386037" name="Text">
    </p:cNvPr>
          <p:cNvSpPr>
            <a:spLocks noGrp="1"/>
          </p:cNvSpPr>
          <p:nvPr/>
        </p:nvSpPr>
        <p:spPr>
          <a:xfrm rot="0">
            <a:off x="30734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</a:t>
            </a:r>
          </a:p>
        </p:txBody>
      </p:sp>
      <p:sp>
        <p:nvSpPr>
          <p:cNvPr id="371783944" name="Text">
    </p:cNvPr>
          <p:cNvSpPr>
            <a:spLocks noGrp="1"/>
          </p:cNvSpPr>
          <p:nvPr/>
        </p:nvSpPr>
        <p:spPr>
          <a:xfrm rot="0">
            <a:off x="47752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124.2</a:t>
            </a:r>
          </a:p>
        </p:txBody>
      </p:sp>
      <p:sp>
        <p:nvSpPr>
          <p:cNvPr id="1542817685" name="Text">
    </p:cNvPr>
          <p:cNvSpPr>
            <a:spLocks noGrp="1"/>
          </p:cNvSpPr>
          <p:nvPr/>
        </p:nvSpPr>
        <p:spPr>
          <a:xfrm rot="0">
            <a:off x="39243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94.4</a:t>
            </a:r>
          </a:p>
        </p:txBody>
      </p:sp>
      <p:sp>
        <p:nvSpPr>
          <p:cNvPr id="1419277917" name="Text">
    </p:cNvPr>
          <p:cNvSpPr>
            <a:spLocks noGrp="1"/>
          </p:cNvSpPr>
          <p:nvPr/>
        </p:nvSpPr>
        <p:spPr>
          <a:xfrm rot="0">
            <a:off x="1943100" y="33655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American </a:t>
            </a:r>
          </a:p>
        </p:txBody>
      </p:sp>
      <p:sp>
        <p:nvSpPr>
          <p:cNvPr id="1703083790" name="Text">
    </p:cNvPr>
          <p:cNvSpPr>
            <a:spLocks noGrp="1"/>
          </p:cNvSpPr>
          <p:nvPr/>
        </p:nvSpPr>
        <p:spPr>
          <a:xfrm rot="0">
            <a:off x="6477000" y="33655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97.0</a:t>
            </a:r>
          </a:p>
        </p:txBody>
      </p:sp>
      <p:sp>
        <p:nvSpPr>
          <p:cNvPr id="2067211314" name="Text">
    </p:cNvPr>
          <p:cNvSpPr>
            <a:spLocks noGrp="1"/>
          </p:cNvSpPr>
          <p:nvPr/>
        </p:nvSpPr>
        <p:spPr>
          <a:xfrm rot="0">
            <a:off x="7327900" y="33655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98.9</a:t>
            </a:r>
          </a:p>
        </p:txBody>
      </p:sp>
      <p:sp>
        <p:nvSpPr>
          <p:cNvPr id="1630113232" name="Text">
    </p:cNvPr>
          <p:cNvSpPr>
            <a:spLocks noGrp="1"/>
          </p:cNvSpPr>
          <p:nvPr/>
        </p:nvSpPr>
        <p:spPr>
          <a:xfrm rot="0">
            <a:off x="5626100" y="33655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103.1</a:t>
            </a:r>
          </a:p>
        </p:txBody>
      </p:sp>
      <p:sp>
        <p:nvSpPr>
          <p:cNvPr id="1864205445" name="Text">
    </p:cNvPr>
          <p:cNvSpPr>
            <a:spLocks noGrp="1"/>
          </p:cNvSpPr>
          <p:nvPr/>
        </p:nvSpPr>
        <p:spPr>
          <a:xfrm rot="0">
            <a:off x="3073400" y="33655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8</a:t>
            </a:r>
          </a:p>
        </p:txBody>
      </p:sp>
      <p:sp>
        <p:nvSpPr>
          <p:cNvPr id="2061988032" name="Text">
    </p:cNvPr>
          <p:cNvSpPr>
            <a:spLocks noGrp="1"/>
          </p:cNvSpPr>
          <p:nvPr/>
        </p:nvSpPr>
        <p:spPr>
          <a:xfrm rot="0">
            <a:off x="4775200" y="33655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99.1</a:t>
            </a:r>
          </a:p>
        </p:txBody>
      </p:sp>
      <p:sp>
        <p:nvSpPr>
          <p:cNvPr id="1889242185" name="Text">
    </p:cNvPr>
          <p:cNvSpPr>
            <a:spLocks noGrp="1"/>
          </p:cNvSpPr>
          <p:nvPr/>
        </p:nvSpPr>
        <p:spPr>
          <a:xfrm rot="0">
            <a:off x="3924300" y="33655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96.1</a:t>
            </a:r>
          </a:p>
        </p:txBody>
      </p:sp>
      <p:sp>
        <p:nvSpPr>
          <p:cNvPr id="1947682400" name="Text">
    </p:cNvPr>
          <p:cNvSpPr>
            <a:spLocks noGrp="1"/>
          </p:cNvSpPr>
          <p:nvPr/>
        </p:nvSpPr>
        <p:spPr>
          <a:xfrm rot="0">
            <a:off x="1943100" y="35814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Dutch </a:t>
            </a:r>
          </a:p>
        </p:txBody>
      </p:sp>
      <p:sp>
        <p:nvSpPr>
          <p:cNvPr id="604865579" name="Text">
    </p:cNvPr>
          <p:cNvSpPr>
            <a:spLocks noGrp="1"/>
          </p:cNvSpPr>
          <p:nvPr/>
        </p:nvSpPr>
        <p:spPr>
          <a:xfrm rot="0">
            <a:off x="6477000" y="35814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106.1</a:t>
            </a:r>
          </a:p>
        </p:txBody>
      </p:sp>
      <p:sp>
        <p:nvSpPr>
          <p:cNvPr id="1935685002" name="Text">
    </p:cNvPr>
          <p:cNvSpPr>
            <a:spLocks noGrp="1"/>
          </p:cNvSpPr>
          <p:nvPr/>
        </p:nvSpPr>
        <p:spPr>
          <a:xfrm rot="0">
            <a:off x="7327900" y="35814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104.6</a:t>
            </a:r>
          </a:p>
        </p:txBody>
      </p:sp>
      <p:sp>
        <p:nvSpPr>
          <p:cNvPr id="828060211" name="Text">
    </p:cNvPr>
          <p:cNvSpPr>
            <a:spLocks noGrp="1"/>
          </p:cNvSpPr>
          <p:nvPr/>
        </p:nvSpPr>
        <p:spPr>
          <a:xfrm rot="0">
            <a:off x="5626100" y="35814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103.7</a:t>
            </a:r>
          </a:p>
        </p:txBody>
      </p:sp>
      <p:sp>
        <p:nvSpPr>
          <p:cNvPr id="1513933717" name="Text">
    </p:cNvPr>
          <p:cNvSpPr>
            <a:spLocks noGrp="1"/>
          </p:cNvSpPr>
          <p:nvPr/>
        </p:nvSpPr>
        <p:spPr>
          <a:xfrm rot="0">
            <a:off x="3073400" y="35814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7</a:t>
            </a:r>
          </a:p>
        </p:txBody>
      </p:sp>
      <p:sp>
        <p:nvSpPr>
          <p:cNvPr id="1297731963" name="Text">
    </p:cNvPr>
          <p:cNvSpPr>
            <a:spLocks noGrp="1"/>
          </p:cNvSpPr>
          <p:nvPr/>
        </p:nvSpPr>
        <p:spPr>
          <a:xfrm rot="0">
            <a:off x="4775200" y="35814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109.6</a:t>
            </a:r>
          </a:p>
        </p:txBody>
      </p:sp>
      <p:sp>
        <p:nvSpPr>
          <p:cNvPr id="1137183209" name="Text">
    </p:cNvPr>
          <p:cNvSpPr>
            <a:spLocks noGrp="1"/>
          </p:cNvSpPr>
          <p:nvPr/>
        </p:nvSpPr>
        <p:spPr>
          <a:xfrm rot="0">
            <a:off x="3924300" y="35814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98.1</a:t>
            </a:r>
          </a:p>
        </p:txBody>
      </p:sp>
      <p:sp>
        <p:nvSpPr>
          <p:cNvPr id="33735363" name="Text">
    </p:cNvPr>
          <p:cNvSpPr>
            <a:spLocks noGrp="1"/>
          </p:cNvSpPr>
          <p:nvPr/>
        </p:nvSpPr>
        <p:spPr>
          <a:xfrm rot="0">
            <a:off x="1943100" y="37973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Australian </a:t>
            </a:r>
          </a:p>
        </p:txBody>
      </p:sp>
      <p:sp>
        <p:nvSpPr>
          <p:cNvPr id="54563133" name="Text">
    </p:cNvPr>
          <p:cNvSpPr>
            <a:spLocks noGrp="1"/>
          </p:cNvSpPr>
          <p:nvPr/>
        </p:nvSpPr>
        <p:spPr>
          <a:xfrm rot="0">
            <a:off x="6477000" y="37973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111.0</a:t>
            </a:r>
          </a:p>
        </p:txBody>
      </p:sp>
      <p:sp>
        <p:nvSpPr>
          <p:cNvPr id="67059062" name="Text">
    </p:cNvPr>
          <p:cNvSpPr>
            <a:spLocks noGrp="1"/>
          </p:cNvSpPr>
          <p:nvPr/>
        </p:nvSpPr>
        <p:spPr>
          <a:xfrm rot="0">
            <a:off x="7327900" y="37973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110.6</a:t>
            </a:r>
          </a:p>
        </p:txBody>
      </p:sp>
      <p:sp>
        <p:nvSpPr>
          <p:cNvPr id="1780224006" name="Text">
    </p:cNvPr>
          <p:cNvSpPr>
            <a:spLocks noGrp="1"/>
          </p:cNvSpPr>
          <p:nvPr/>
        </p:nvSpPr>
        <p:spPr>
          <a:xfrm rot="0">
            <a:off x="5626100" y="37973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108.2</a:t>
            </a:r>
          </a:p>
        </p:txBody>
      </p:sp>
      <p:sp>
        <p:nvSpPr>
          <p:cNvPr id="1482698838" name="Text">
    </p:cNvPr>
          <p:cNvSpPr>
            <a:spLocks noGrp="1"/>
          </p:cNvSpPr>
          <p:nvPr/>
        </p:nvSpPr>
        <p:spPr>
          <a:xfrm rot="0">
            <a:off x="3073400" y="37973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5</a:t>
            </a:r>
          </a:p>
        </p:txBody>
      </p:sp>
      <p:sp>
        <p:nvSpPr>
          <p:cNvPr id="319130478" name="Text">
    </p:cNvPr>
          <p:cNvSpPr>
            <a:spLocks noGrp="1"/>
          </p:cNvSpPr>
          <p:nvPr/>
        </p:nvSpPr>
        <p:spPr>
          <a:xfrm rot="0">
            <a:off x="4775200" y="37973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114.6</a:t>
            </a:r>
          </a:p>
        </p:txBody>
      </p:sp>
      <p:sp>
        <p:nvSpPr>
          <p:cNvPr id="1359277187" name="Text">
    </p:cNvPr>
          <p:cNvSpPr>
            <a:spLocks noGrp="1"/>
          </p:cNvSpPr>
          <p:nvPr/>
        </p:nvSpPr>
        <p:spPr>
          <a:xfrm rot="0">
            <a:off x="3924300" y="37973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109.4</a:t>
            </a:r>
          </a:p>
        </p:txBody>
      </p:sp>
      <p:sp>
        <p:nvSpPr>
          <p:cNvPr id="440645123" name="Text">
    </p:cNvPr>
          <p:cNvSpPr>
            <a:spLocks noGrp="1"/>
          </p:cNvSpPr>
          <p:nvPr/>
        </p:nvSpPr>
        <p:spPr>
          <a:xfrm rot="0">
            <a:off x="1943100" y="40132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Emirati </a:t>
            </a:r>
          </a:p>
        </p:txBody>
      </p:sp>
      <p:sp>
        <p:nvSpPr>
          <p:cNvPr id="1398967405" name="Text">
    </p:cNvPr>
          <p:cNvSpPr>
            <a:spLocks noGrp="1"/>
          </p:cNvSpPr>
          <p:nvPr/>
        </p:nvSpPr>
        <p:spPr>
          <a:xfrm rot="0">
            <a:off x="6477000" y="40132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104.2</a:t>
            </a:r>
          </a:p>
        </p:txBody>
      </p:sp>
      <p:sp>
        <p:nvSpPr>
          <p:cNvPr id="1794208479" name="Text">
    </p:cNvPr>
          <p:cNvSpPr>
            <a:spLocks noGrp="1"/>
          </p:cNvSpPr>
          <p:nvPr/>
        </p:nvSpPr>
        <p:spPr>
          <a:xfrm rot="0">
            <a:off x="7327900" y="40132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105.4</a:t>
            </a:r>
          </a:p>
        </p:txBody>
      </p:sp>
      <p:sp>
        <p:nvSpPr>
          <p:cNvPr id="296535379" name="Text">
    </p:cNvPr>
          <p:cNvSpPr>
            <a:spLocks noGrp="1"/>
          </p:cNvSpPr>
          <p:nvPr/>
        </p:nvSpPr>
        <p:spPr>
          <a:xfrm rot="0">
            <a:off x="5626100" y="40132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109.2</a:t>
            </a:r>
          </a:p>
        </p:txBody>
      </p:sp>
      <p:sp>
        <p:nvSpPr>
          <p:cNvPr id="1708053813" name="Text">
    </p:cNvPr>
          <p:cNvSpPr>
            <a:spLocks noGrp="1"/>
          </p:cNvSpPr>
          <p:nvPr/>
        </p:nvSpPr>
        <p:spPr>
          <a:xfrm rot="0">
            <a:off x="3073400" y="40132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5</a:t>
            </a:r>
          </a:p>
        </p:txBody>
      </p:sp>
      <p:sp>
        <p:nvSpPr>
          <p:cNvPr id="1846525642" name="Text">
    </p:cNvPr>
          <p:cNvSpPr>
            <a:spLocks noGrp="1"/>
          </p:cNvSpPr>
          <p:nvPr/>
        </p:nvSpPr>
        <p:spPr>
          <a:xfrm rot="0">
            <a:off x="4775200" y="40132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103.4</a:t>
            </a:r>
          </a:p>
        </p:txBody>
      </p:sp>
      <p:sp>
        <p:nvSpPr>
          <p:cNvPr id="1270282297" name="Text">
    </p:cNvPr>
          <p:cNvSpPr>
            <a:spLocks noGrp="1"/>
          </p:cNvSpPr>
          <p:nvPr/>
        </p:nvSpPr>
        <p:spPr>
          <a:xfrm rot="0">
            <a:off x="3924300" y="40132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104.6</a:t>
            </a:r>
          </a:p>
        </p:txBody>
      </p:sp>
      <p:sp>
        <p:nvSpPr>
          <p:cNvPr id="1499630852" name="Text">
    </p:cNvPr>
          <p:cNvSpPr>
            <a:spLocks noGrp="1"/>
          </p:cNvSpPr>
          <p:nvPr/>
        </p:nvSpPr>
        <p:spPr>
          <a:xfrm rot="0">
            <a:off x="1943100" y="42291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Italian </a:t>
            </a:r>
          </a:p>
        </p:txBody>
      </p:sp>
      <p:sp>
        <p:nvSpPr>
          <p:cNvPr id="1427648372" name="Text">
    </p:cNvPr>
          <p:cNvSpPr>
            <a:spLocks noGrp="1"/>
          </p:cNvSpPr>
          <p:nvPr/>
        </p:nvSpPr>
        <p:spPr>
          <a:xfrm rot="0">
            <a:off x="6477000" y="42291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104.0</a:t>
            </a:r>
          </a:p>
        </p:txBody>
      </p:sp>
      <p:sp>
        <p:nvSpPr>
          <p:cNvPr id="651400273" name="Text">
    </p:cNvPr>
          <p:cNvSpPr>
            <a:spLocks noGrp="1"/>
          </p:cNvSpPr>
          <p:nvPr/>
        </p:nvSpPr>
        <p:spPr>
          <a:xfrm rot="0">
            <a:off x="7327900" y="42291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102.6</a:t>
            </a:r>
          </a:p>
        </p:txBody>
      </p:sp>
      <p:sp>
        <p:nvSpPr>
          <p:cNvPr id="212755905" name="Text">
    </p:cNvPr>
          <p:cNvSpPr>
            <a:spLocks noGrp="1"/>
          </p:cNvSpPr>
          <p:nvPr/>
        </p:nvSpPr>
        <p:spPr>
          <a:xfrm rot="0">
            <a:off x="5626100" y="42291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103.2</a:t>
            </a:r>
          </a:p>
        </p:txBody>
      </p:sp>
      <p:sp>
        <p:nvSpPr>
          <p:cNvPr id="228223080" name="Text">
    </p:cNvPr>
          <p:cNvSpPr>
            <a:spLocks noGrp="1"/>
          </p:cNvSpPr>
          <p:nvPr/>
        </p:nvSpPr>
        <p:spPr>
          <a:xfrm rot="0">
            <a:off x="3073400" y="42291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5</a:t>
            </a:r>
          </a:p>
        </p:txBody>
      </p:sp>
      <p:sp>
        <p:nvSpPr>
          <p:cNvPr id="339512018" name="Text">
    </p:cNvPr>
          <p:cNvSpPr>
            <a:spLocks noGrp="1"/>
          </p:cNvSpPr>
          <p:nvPr/>
        </p:nvSpPr>
        <p:spPr>
          <a:xfrm rot="0">
            <a:off x="4775200" y="42291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102.6</a:t>
            </a:r>
          </a:p>
        </p:txBody>
      </p:sp>
      <p:sp>
        <p:nvSpPr>
          <p:cNvPr id="314436447" name="Text">
    </p:cNvPr>
          <p:cNvSpPr>
            <a:spLocks noGrp="1"/>
          </p:cNvSpPr>
          <p:nvPr/>
        </p:nvSpPr>
        <p:spPr>
          <a:xfrm rot="0">
            <a:off x="3924300" y="42291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99.8</a:t>
            </a:r>
          </a:p>
        </p:txBody>
      </p:sp>
      <p:sp>
        <p:nvSpPr>
          <p:cNvPr id="1923593109" name="Text">
    </p:cNvPr>
          <p:cNvSpPr>
            <a:spLocks noGrp="1"/>
          </p:cNvSpPr>
          <p:nvPr/>
        </p:nvSpPr>
        <p:spPr>
          <a:xfrm rot="0">
            <a:off x="1943100" y="44450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British </a:t>
            </a:r>
          </a:p>
        </p:txBody>
      </p:sp>
      <p:sp>
        <p:nvSpPr>
          <p:cNvPr id="1610561025" name="Text">
    </p:cNvPr>
          <p:cNvSpPr>
            <a:spLocks noGrp="1"/>
          </p:cNvSpPr>
          <p:nvPr/>
        </p:nvSpPr>
        <p:spPr>
          <a:xfrm rot="0">
            <a:off x="6477000" y="44450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115.3</a:t>
            </a:r>
          </a:p>
        </p:txBody>
      </p:sp>
      <p:sp>
        <p:nvSpPr>
          <p:cNvPr id="1815260387" name="Text">
    </p:cNvPr>
          <p:cNvSpPr>
            <a:spLocks noGrp="1"/>
          </p:cNvSpPr>
          <p:nvPr/>
        </p:nvSpPr>
        <p:spPr>
          <a:xfrm rot="0">
            <a:off x="7327900" y="44450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110.0</a:t>
            </a:r>
          </a:p>
        </p:txBody>
      </p:sp>
      <p:sp>
        <p:nvSpPr>
          <p:cNvPr id="1928635027" name="Text">
    </p:cNvPr>
          <p:cNvSpPr>
            <a:spLocks noGrp="1"/>
          </p:cNvSpPr>
          <p:nvPr/>
        </p:nvSpPr>
        <p:spPr>
          <a:xfrm rot="0">
            <a:off x="5626100" y="44450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108.3</a:t>
            </a:r>
          </a:p>
        </p:txBody>
      </p:sp>
      <p:sp>
        <p:nvSpPr>
          <p:cNvPr id="450730971" name="Text">
    </p:cNvPr>
          <p:cNvSpPr>
            <a:spLocks noGrp="1"/>
          </p:cNvSpPr>
          <p:nvPr/>
        </p:nvSpPr>
        <p:spPr>
          <a:xfrm rot="0">
            <a:off x="3073400" y="44450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3</a:t>
            </a:r>
          </a:p>
        </p:txBody>
      </p:sp>
      <p:sp>
        <p:nvSpPr>
          <p:cNvPr id="1260606628" name="Text">
    </p:cNvPr>
          <p:cNvSpPr>
            <a:spLocks noGrp="1"/>
          </p:cNvSpPr>
          <p:nvPr/>
        </p:nvSpPr>
        <p:spPr>
          <a:xfrm rot="0">
            <a:off x="4775200" y="44450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105.3</a:t>
            </a:r>
          </a:p>
        </p:txBody>
      </p:sp>
      <p:sp>
        <p:nvSpPr>
          <p:cNvPr id="2089419141" name="Text">
    </p:cNvPr>
          <p:cNvSpPr>
            <a:spLocks noGrp="1"/>
          </p:cNvSpPr>
          <p:nvPr/>
        </p:nvSpPr>
        <p:spPr>
          <a:xfrm rot="0">
            <a:off x="3924300" y="44450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111.3</a:t>
            </a:r>
          </a:p>
        </p:txBody>
      </p:sp>
      <p:sp>
        <p:nvSpPr>
          <p:cNvPr id="1214907043" name="Text">
    </p:cNvPr>
          <p:cNvSpPr>
            <a:spLocks noGrp="1"/>
          </p:cNvSpPr>
          <p:nvPr/>
        </p:nvSpPr>
        <p:spPr>
          <a:xfrm rot="0">
            <a:off x="1943100" y="46609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Spanish </a:t>
            </a:r>
          </a:p>
        </p:txBody>
      </p:sp>
      <p:sp>
        <p:nvSpPr>
          <p:cNvPr id="668156025" name="Text">
    </p:cNvPr>
          <p:cNvSpPr>
            <a:spLocks noGrp="1"/>
          </p:cNvSpPr>
          <p:nvPr/>
        </p:nvSpPr>
        <p:spPr>
          <a:xfrm rot="0">
            <a:off x="6477000" y="4660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104.3</a:t>
            </a:r>
          </a:p>
        </p:txBody>
      </p:sp>
      <p:sp>
        <p:nvSpPr>
          <p:cNvPr id="506322012" name="Text">
    </p:cNvPr>
          <p:cNvSpPr>
            <a:spLocks noGrp="1"/>
          </p:cNvSpPr>
          <p:nvPr/>
        </p:nvSpPr>
        <p:spPr>
          <a:xfrm rot="0">
            <a:off x="7327900" y="46609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98.7</a:t>
            </a:r>
          </a:p>
        </p:txBody>
      </p:sp>
      <p:sp>
        <p:nvSpPr>
          <p:cNvPr id="1423846270" name="Text">
    </p:cNvPr>
          <p:cNvSpPr>
            <a:spLocks noGrp="1"/>
          </p:cNvSpPr>
          <p:nvPr/>
        </p:nvSpPr>
        <p:spPr>
          <a:xfrm rot="0">
            <a:off x="5626100" y="4660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96.0</a:t>
            </a:r>
          </a:p>
        </p:txBody>
      </p:sp>
      <p:sp>
        <p:nvSpPr>
          <p:cNvPr id="1173981369" name="Text">
    </p:cNvPr>
          <p:cNvSpPr>
            <a:spLocks noGrp="1"/>
          </p:cNvSpPr>
          <p:nvPr/>
        </p:nvSpPr>
        <p:spPr>
          <a:xfrm rot="0">
            <a:off x="3073400" y="4660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3</a:t>
            </a:r>
          </a:p>
        </p:txBody>
      </p:sp>
      <p:sp>
        <p:nvSpPr>
          <p:cNvPr id="25120147" name="Text">
    </p:cNvPr>
          <p:cNvSpPr>
            <a:spLocks noGrp="1"/>
          </p:cNvSpPr>
          <p:nvPr/>
        </p:nvSpPr>
        <p:spPr>
          <a:xfrm rot="0">
            <a:off x="4775200" y="4660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103.7</a:t>
            </a:r>
          </a:p>
        </p:txBody>
      </p:sp>
      <p:sp>
        <p:nvSpPr>
          <p:cNvPr id="1287515817" name="Text">
    </p:cNvPr>
          <p:cNvSpPr>
            <a:spLocks noGrp="1"/>
          </p:cNvSpPr>
          <p:nvPr/>
        </p:nvSpPr>
        <p:spPr>
          <a:xfrm rot="0">
            <a:off x="3924300" y="4660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90.3</a:t>
            </a:r>
          </a:p>
        </p:txBody>
      </p:sp>
      <p:sp>
        <p:nvSpPr>
          <p:cNvPr id="1233109147" name="Text">
    </p:cNvPr>
          <p:cNvSpPr>
            <a:spLocks noGrp="1"/>
          </p:cNvSpPr>
          <p:nvPr/>
        </p:nvSpPr>
        <p:spPr>
          <a:xfrm rot="0">
            <a:off x="1943100" y="48768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Belgian </a:t>
            </a:r>
          </a:p>
        </p:txBody>
      </p:sp>
      <p:sp>
        <p:nvSpPr>
          <p:cNvPr id="1648240079" name="Text">
    </p:cNvPr>
          <p:cNvSpPr>
            <a:spLocks noGrp="1"/>
          </p:cNvSpPr>
          <p:nvPr/>
        </p:nvSpPr>
        <p:spPr>
          <a:xfrm rot="0">
            <a:off x="6477000" y="4876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115.5</a:t>
            </a:r>
          </a:p>
        </p:txBody>
      </p:sp>
      <p:sp>
        <p:nvSpPr>
          <p:cNvPr id="1579445100" name="Text">
    </p:cNvPr>
          <p:cNvSpPr>
            <a:spLocks noGrp="1"/>
          </p:cNvSpPr>
          <p:nvPr/>
        </p:nvSpPr>
        <p:spPr>
          <a:xfrm rot="0">
            <a:off x="7327900" y="48768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110.0</a:t>
            </a:r>
          </a:p>
        </p:txBody>
      </p:sp>
      <p:sp>
        <p:nvSpPr>
          <p:cNvPr id="688435133" name="Text">
    </p:cNvPr>
          <p:cNvSpPr>
            <a:spLocks noGrp="1"/>
          </p:cNvSpPr>
          <p:nvPr/>
        </p:nvSpPr>
        <p:spPr>
          <a:xfrm rot="0">
            <a:off x="5626100" y="4876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107.0</a:t>
            </a:r>
          </a:p>
        </p:txBody>
      </p:sp>
      <p:sp>
        <p:nvSpPr>
          <p:cNvPr id="2034873942" name="Text">
    </p:cNvPr>
          <p:cNvSpPr>
            <a:spLocks noGrp="1"/>
          </p:cNvSpPr>
          <p:nvPr/>
        </p:nvSpPr>
        <p:spPr>
          <a:xfrm rot="0">
            <a:off x="3073400" y="4876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</a:t>
            </a:r>
          </a:p>
        </p:txBody>
      </p:sp>
      <p:sp>
        <p:nvSpPr>
          <p:cNvPr id="1449264719" name="Text">
    </p:cNvPr>
          <p:cNvSpPr>
            <a:spLocks noGrp="1"/>
          </p:cNvSpPr>
          <p:nvPr/>
        </p:nvSpPr>
        <p:spPr>
          <a:xfrm rot="0">
            <a:off x="4775200" y="4876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108.5</a:t>
            </a:r>
          </a:p>
        </p:txBody>
      </p:sp>
      <p:sp>
        <p:nvSpPr>
          <p:cNvPr id="1032607959" name="Text">
    </p:cNvPr>
          <p:cNvSpPr>
            <a:spLocks noGrp="1"/>
          </p:cNvSpPr>
          <p:nvPr/>
        </p:nvSpPr>
        <p:spPr>
          <a:xfrm rot="0">
            <a:off x="3924300" y="4876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108.5</a:t>
            </a:r>
          </a:p>
        </p:txBody>
      </p:sp>
      <p:sp>
        <p:nvSpPr>
          <p:cNvPr id="1226615506" name="Text">
    </p:cNvPr>
          <p:cNvSpPr>
            <a:spLocks noGrp="1"/>
          </p:cNvSpPr>
          <p:nvPr/>
        </p:nvSpPr>
        <p:spPr>
          <a:xfrm rot="0">
            <a:off x="1943100" y="50927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Other </a:t>
            </a:r>
          </a:p>
        </p:txBody>
      </p:sp>
      <p:sp>
        <p:nvSpPr>
          <p:cNvPr id="2031281789" name="Text">
    </p:cNvPr>
          <p:cNvSpPr>
            <a:spLocks noGrp="1"/>
          </p:cNvSpPr>
          <p:nvPr/>
        </p:nvSpPr>
        <p:spPr>
          <a:xfrm rot="0">
            <a:off x="6477000" y="5092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104.0</a:t>
            </a:r>
          </a:p>
        </p:txBody>
      </p:sp>
      <p:sp>
        <p:nvSpPr>
          <p:cNvPr id="1205491364" name="Text">
    </p:cNvPr>
          <p:cNvSpPr>
            <a:spLocks noGrp="1"/>
          </p:cNvSpPr>
          <p:nvPr/>
        </p:nvSpPr>
        <p:spPr>
          <a:xfrm rot="0">
            <a:off x="7327900" y="50927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103.7</a:t>
            </a:r>
          </a:p>
        </p:txBody>
      </p:sp>
      <p:sp>
        <p:nvSpPr>
          <p:cNvPr id="1332628950" name="Text">
    </p:cNvPr>
          <p:cNvSpPr>
            <a:spLocks noGrp="1"/>
          </p:cNvSpPr>
          <p:nvPr/>
        </p:nvSpPr>
        <p:spPr>
          <a:xfrm rot="0">
            <a:off x="5626100" y="5092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107.7</a:t>
            </a:r>
          </a:p>
        </p:txBody>
      </p:sp>
      <p:sp>
        <p:nvSpPr>
          <p:cNvPr id="1387808087" name="Text">
    </p:cNvPr>
          <p:cNvSpPr>
            <a:spLocks noGrp="1"/>
          </p:cNvSpPr>
          <p:nvPr/>
        </p:nvSpPr>
        <p:spPr>
          <a:xfrm rot="0">
            <a:off x="3073400" y="5092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40</a:t>
            </a:r>
          </a:p>
        </p:txBody>
      </p:sp>
      <p:sp>
        <p:nvSpPr>
          <p:cNvPr id="1070628142" name="Text">
    </p:cNvPr>
          <p:cNvSpPr>
            <a:spLocks noGrp="1"/>
          </p:cNvSpPr>
          <p:nvPr/>
        </p:nvSpPr>
        <p:spPr>
          <a:xfrm rot="0">
            <a:off x="4775200" y="5092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103.4</a:t>
            </a:r>
          </a:p>
        </p:txBody>
      </p:sp>
      <p:sp>
        <p:nvSpPr>
          <p:cNvPr id="281704381" name="Text">
    </p:cNvPr>
          <p:cNvSpPr>
            <a:spLocks noGrp="1"/>
          </p:cNvSpPr>
          <p:nvPr/>
        </p:nvSpPr>
        <p:spPr>
          <a:xfrm rot="0">
            <a:off x="3924300" y="5092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99.3</a:t>
            </a:r>
          </a:p>
        </p:txBody>
      </p:sp>
      <p:sp>
        <p:nvSpPr>
          <p:cNvPr id="1551573479" name="Text">
    </p:cNvPr>
          <p:cNvSpPr>
            <a:spLocks noGrp="1"/>
          </p:cNvSpPr>
          <p:nvPr/>
        </p:nvSpPr>
        <p:spPr>
          <a:xfrm rot="0">
            <a:off x="7327900" y="2184400"/>
            <a:ext cx="889000" cy="3175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Overall</a:t>
            </a:r>
            <a:br/>
            <a:r>
              <a:rPr sz="900" b="1">
</a:rPr>
              <a:t>mean SAS</a:t>
            </a:r>
          </a:p>
        </p:txBody>
      </p:sp>
      <p:sp>
        <p:nvSpPr>
          <p:cNvPr id="401536032" name="Text">
    </p:cNvPr>
          <p:cNvSpPr>
            <a:spLocks noGrp="1"/>
          </p:cNvSpPr>
          <p:nvPr/>
        </p:nvSpPr>
        <p:spPr>
          <a:xfrm rot="0">
            <a:off x="3924300" y="2184400"/>
            <a:ext cx="850900" cy="3175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Verbal</a:t>
            </a:r>
            <a:br/>
            <a:r>
              <a:rPr sz="900" b="1">
</a:rPr>
              <a:t>mean SAS</a:t>
            </a:r>
          </a:p>
        </p:txBody>
      </p:sp>
      <p:sp>
        <p:nvSpPr>
          <p:cNvPr id="1222470950" name="Text">
    </p:cNvPr>
          <p:cNvSpPr>
            <a:spLocks noGrp="1"/>
          </p:cNvSpPr>
          <p:nvPr/>
        </p:nvSpPr>
        <p:spPr>
          <a:xfrm rot="0">
            <a:off x="6477000" y="2184400"/>
            <a:ext cx="850900" cy="3175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Spatial</a:t>
            </a:r>
            <a:br/>
            <a:r>
              <a:rPr sz="900" b="1">
</a:rPr>
              <a:t>mean SAS</a:t>
            </a:r>
          </a:p>
        </p:txBody>
      </p:sp>
      <p:sp>
        <p:nvSpPr>
          <p:cNvPr id="1093205801" name="Text">
    </p:cNvPr>
          <p:cNvSpPr>
            <a:spLocks noGrp="1"/>
          </p:cNvSpPr>
          <p:nvPr/>
        </p:nvSpPr>
        <p:spPr>
          <a:xfrm rot="0">
            <a:off x="4775200" y="2184400"/>
            <a:ext cx="850900" cy="3175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Quantitative</a:t>
            </a:r>
            <a:br/>
            <a:r>
              <a:rPr sz="900" b="1">
</a:rPr>
              <a:t>mean SAS</a:t>
            </a:r>
          </a:p>
        </p:txBody>
      </p:sp>
      <p:sp>
        <p:nvSpPr>
          <p:cNvPr id="1787297322" name="Text">
    </p:cNvPr>
          <p:cNvSpPr>
            <a:spLocks noGrp="1"/>
          </p:cNvSpPr>
          <p:nvPr/>
        </p:nvSpPr>
        <p:spPr>
          <a:xfrm rot="0">
            <a:off x="5626100" y="2184400"/>
            <a:ext cx="850900" cy="3175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Non-verbal</a:t>
            </a:r>
            <a:br/>
            <a:r>
              <a:rPr sz="900" b="1">
</a:rPr>
              <a:t>mean SAS</a:t>
            </a:r>
          </a:p>
        </p:txBody>
      </p:sp>
      <p:sp>
        <p:nvSpPr>
          <p:cNvPr id="104836618" name="Text">
    </p:cNvPr>
          <p:cNvSpPr>
            <a:spLocks noGrp="1"/>
          </p:cNvSpPr>
          <p:nvPr/>
        </p:nvSpPr>
        <p:spPr>
          <a:xfrm rot="0">
            <a:off x="3073400" y="2184400"/>
            <a:ext cx="850900" cy="3175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No. of</a:t>
            </a:r>
            <a:br/>
            <a:r>
              <a:rPr sz="900" b="1">
</a:rPr>
              <a:t>students</a:t>
            </a:r>
          </a:p>
        </p:txBody>
      </p:sp>
      <p:sp>
        <p:nvSpPr>
          <p:cNvPr id="1052448186" name="Text">
    </p:cNvPr>
          <p:cNvSpPr>
            <a:spLocks noGrp="1"/>
          </p:cNvSpPr>
          <p:nvPr/>
        </p:nvSpPr>
        <p:spPr>
          <a:xfrm rot="0">
            <a:off x="39243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821345410" name="Text">
    </p:cNvPr>
          <p:cNvSpPr>
            <a:spLocks noGrp="1"/>
          </p:cNvSpPr>
          <p:nvPr/>
        </p:nvSpPr>
        <p:spPr>
          <a:xfrm rot="0">
            <a:off x="1943100" y="25019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National average</a:t>
            </a:r>
          </a:p>
        </p:txBody>
      </p:sp>
      <p:sp>
        <p:nvSpPr>
          <p:cNvPr id="1120401532" name="Text">
    </p:cNvPr>
          <p:cNvSpPr>
            <a:spLocks noGrp="1"/>
          </p:cNvSpPr>
          <p:nvPr/>
        </p:nvSpPr>
        <p:spPr>
          <a:xfrm rot="0">
            <a:off x="47752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451931428" name="Text">
    </p:cNvPr>
          <p:cNvSpPr>
            <a:spLocks noGrp="1"/>
          </p:cNvSpPr>
          <p:nvPr/>
        </p:nvSpPr>
        <p:spPr>
          <a:xfrm rot="0">
            <a:off x="64770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754829535" name="Text">
    </p:cNvPr>
          <p:cNvSpPr>
            <a:spLocks noGrp="1"/>
          </p:cNvSpPr>
          <p:nvPr/>
        </p:nvSpPr>
        <p:spPr>
          <a:xfrm rot="0">
            <a:off x="30734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-</a:t>
            </a:r>
          </a:p>
        </p:txBody>
      </p:sp>
      <p:sp>
        <p:nvSpPr>
          <p:cNvPr id="1234091916" name="Text">
    </p:cNvPr>
          <p:cNvSpPr>
            <a:spLocks noGrp="1"/>
          </p:cNvSpPr>
          <p:nvPr/>
        </p:nvSpPr>
        <p:spPr>
          <a:xfrm rot="0">
            <a:off x="56261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985769486" name="Text">
    </p:cNvPr>
          <p:cNvSpPr>
            <a:spLocks noGrp="1"/>
          </p:cNvSpPr>
          <p:nvPr/>
        </p:nvSpPr>
        <p:spPr>
          <a:xfrm rot="0">
            <a:off x="7327900" y="25019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2138898244" name="Text">
    </p:cNvPr>
          <p:cNvSpPr>
            <a:spLocks noGrp="1"/>
          </p:cNvSpPr>
          <p:nvPr/>
        </p:nvSpPr>
        <p:spPr>
          <a:xfrm rot="0">
            <a:off x="685800" y="1346200"/>
            <a:ext cx="9245600" cy="5969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The table below shows mean (average) scores for all students compared with those for the national sample.</a:t>
            </a:r>
          </a:p>
        </p:txBody>
      </p:sp>
      <p:sp>
        <p:nvSpPr>
          <p:cNvPr id="1734019775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69784988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1718010100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0081C6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678116785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8 of 21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6069444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2200">
                <a:solidFill>
                  <a:srgbClr val="0081C6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Group analysis (by special educational need)</a:t>
            </a:r>
          </a:p>
        </p:txBody>
      </p:sp>
      <p:sp>
        <p:nvSpPr>
          <p:cNvPr id="311001275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0081C6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23232127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767818382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0081C6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1287290029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487908778" name="Picture">
    </p:cNvPr>
          <p:cNvPicPr>
            <a:picLocks noChangeAspect="1"/>
          </p:cNvPicPr>
          <p:nvPr/>
        </p:nvPicPr>
        <p:blipFill>
          <a:blip r:embed="img_6_0_4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1190267600" name="Rectangle"/>
          <p:cNvSpPr>
            <a:spLocks noGrp="1"/>
          </p:cNvSpPr>
          <p:nvPr/>
        </p:nvSpPr>
        <p:spPr>
          <a:xfrm>
            <a:off x="1943100" y="2717800"/>
            <a:ext cx="6273800" cy="6477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017381395" name="Text">
    </p:cNvPr>
          <p:cNvSpPr>
            <a:spLocks noGrp="1"/>
          </p:cNvSpPr>
          <p:nvPr/>
        </p:nvSpPr>
        <p:spPr>
          <a:xfrm rot="0">
            <a:off x="1943100" y="27178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All students </a:t>
            </a:r>
          </a:p>
        </p:txBody>
      </p:sp>
      <p:sp>
        <p:nvSpPr>
          <p:cNvPr id="864308351" name="Text">
    </p:cNvPr>
          <p:cNvSpPr>
            <a:spLocks noGrp="1"/>
          </p:cNvSpPr>
          <p:nvPr/>
        </p:nvSpPr>
        <p:spPr>
          <a:xfrm rot="0">
            <a:off x="64770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107.3</a:t>
            </a:r>
          </a:p>
        </p:txBody>
      </p:sp>
      <p:sp>
        <p:nvSpPr>
          <p:cNvPr id="851066949" name="Text">
    </p:cNvPr>
          <p:cNvSpPr>
            <a:spLocks noGrp="1"/>
          </p:cNvSpPr>
          <p:nvPr/>
        </p:nvSpPr>
        <p:spPr>
          <a:xfrm rot="0">
            <a:off x="7327900" y="27178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105.6</a:t>
            </a:r>
          </a:p>
        </p:txBody>
      </p:sp>
      <p:sp>
        <p:nvSpPr>
          <p:cNvPr id="1641122823" name="Text">
    </p:cNvPr>
          <p:cNvSpPr>
            <a:spLocks noGrp="1"/>
          </p:cNvSpPr>
          <p:nvPr/>
        </p:nvSpPr>
        <p:spPr>
          <a:xfrm rot="0">
            <a:off x="56261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107.7</a:t>
            </a:r>
          </a:p>
        </p:txBody>
      </p:sp>
      <p:sp>
        <p:nvSpPr>
          <p:cNvPr id="71324093" name="Text">
    </p:cNvPr>
          <p:cNvSpPr>
            <a:spLocks noGrp="1"/>
          </p:cNvSpPr>
          <p:nvPr/>
        </p:nvSpPr>
        <p:spPr>
          <a:xfrm rot="0">
            <a:off x="30734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100</a:t>
            </a:r>
          </a:p>
        </p:txBody>
      </p:sp>
      <p:sp>
        <p:nvSpPr>
          <p:cNvPr id="448156025" name="Text">
    </p:cNvPr>
          <p:cNvSpPr>
            <a:spLocks noGrp="1"/>
          </p:cNvSpPr>
          <p:nvPr/>
        </p:nvSpPr>
        <p:spPr>
          <a:xfrm rot="0">
            <a:off x="47752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106.5</a:t>
            </a:r>
          </a:p>
        </p:txBody>
      </p:sp>
      <p:sp>
        <p:nvSpPr>
          <p:cNvPr id="933162146" name="Text">
    </p:cNvPr>
          <p:cNvSpPr>
            <a:spLocks noGrp="1"/>
          </p:cNvSpPr>
          <p:nvPr/>
        </p:nvSpPr>
        <p:spPr>
          <a:xfrm rot="0">
            <a:off x="39243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100.4</a:t>
            </a:r>
          </a:p>
        </p:txBody>
      </p:sp>
      <p:sp>
        <p:nvSpPr>
          <p:cNvPr id="583113781" name="Text">
    </p:cNvPr>
          <p:cNvSpPr>
            <a:spLocks noGrp="1"/>
          </p:cNvSpPr>
          <p:nvPr/>
        </p:nvSpPr>
        <p:spPr>
          <a:xfrm rot="0">
            <a:off x="1943100" y="29337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No </a:t>
            </a:r>
          </a:p>
        </p:txBody>
      </p:sp>
      <p:sp>
        <p:nvSpPr>
          <p:cNvPr id="1425436006" name="Text">
    </p:cNvPr>
          <p:cNvSpPr>
            <a:spLocks noGrp="1"/>
          </p:cNvSpPr>
          <p:nvPr/>
        </p:nvSpPr>
        <p:spPr>
          <a:xfrm rot="0">
            <a:off x="64770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109.1</a:t>
            </a:r>
          </a:p>
        </p:txBody>
      </p:sp>
      <p:sp>
        <p:nvSpPr>
          <p:cNvPr id="2122870557" name="Text">
    </p:cNvPr>
          <p:cNvSpPr>
            <a:spLocks noGrp="1"/>
          </p:cNvSpPr>
          <p:nvPr/>
        </p:nvSpPr>
        <p:spPr>
          <a:xfrm rot="0">
            <a:off x="7327900" y="29337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107.1</a:t>
            </a:r>
          </a:p>
        </p:txBody>
      </p:sp>
      <p:sp>
        <p:nvSpPr>
          <p:cNvPr id="792140241" name="Text">
    </p:cNvPr>
          <p:cNvSpPr>
            <a:spLocks noGrp="1"/>
          </p:cNvSpPr>
          <p:nvPr/>
        </p:nvSpPr>
        <p:spPr>
          <a:xfrm rot="0">
            <a:off x="56261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108.8</a:t>
            </a:r>
          </a:p>
        </p:txBody>
      </p:sp>
      <p:sp>
        <p:nvSpPr>
          <p:cNvPr id="1249902734" name="Text">
    </p:cNvPr>
          <p:cNvSpPr>
            <a:spLocks noGrp="1"/>
          </p:cNvSpPr>
          <p:nvPr/>
        </p:nvSpPr>
        <p:spPr>
          <a:xfrm rot="0">
            <a:off x="30734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92</a:t>
            </a:r>
          </a:p>
        </p:txBody>
      </p:sp>
      <p:sp>
        <p:nvSpPr>
          <p:cNvPr id="430215384" name="Text">
    </p:cNvPr>
          <p:cNvSpPr>
            <a:spLocks noGrp="1"/>
          </p:cNvSpPr>
          <p:nvPr/>
        </p:nvSpPr>
        <p:spPr>
          <a:xfrm rot="0">
            <a:off x="47752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108.6</a:t>
            </a:r>
          </a:p>
        </p:txBody>
      </p:sp>
      <p:sp>
        <p:nvSpPr>
          <p:cNvPr id="52519439" name="Text">
    </p:cNvPr>
          <p:cNvSpPr>
            <a:spLocks noGrp="1"/>
          </p:cNvSpPr>
          <p:nvPr/>
        </p:nvSpPr>
        <p:spPr>
          <a:xfrm rot="0">
            <a:off x="39243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101.5</a:t>
            </a:r>
          </a:p>
        </p:txBody>
      </p:sp>
      <p:sp>
        <p:nvSpPr>
          <p:cNvPr id="78432356" name="Text">
    </p:cNvPr>
          <p:cNvSpPr>
            <a:spLocks noGrp="1"/>
          </p:cNvSpPr>
          <p:nvPr/>
        </p:nvSpPr>
        <p:spPr>
          <a:xfrm rot="0">
            <a:off x="1943100" y="31496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Yes </a:t>
            </a:r>
          </a:p>
        </p:txBody>
      </p:sp>
      <p:sp>
        <p:nvSpPr>
          <p:cNvPr id="1805131681" name="Text">
    </p:cNvPr>
          <p:cNvSpPr>
            <a:spLocks noGrp="1"/>
          </p:cNvSpPr>
          <p:nvPr/>
        </p:nvSpPr>
        <p:spPr>
          <a:xfrm rot="0">
            <a:off x="64770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87.0</a:t>
            </a:r>
          </a:p>
        </p:txBody>
      </p:sp>
      <p:sp>
        <p:nvSpPr>
          <p:cNvPr id="1346681398" name="Text">
    </p:cNvPr>
          <p:cNvSpPr>
            <a:spLocks noGrp="1"/>
          </p:cNvSpPr>
          <p:nvPr/>
        </p:nvSpPr>
        <p:spPr>
          <a:xfrm rot="0">
            <a:off x="7327900" y="31496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88.0</a:t>
            </a:r>
          </a:p>
        </p:txBody>
      </p:sp>
      <p:sp>
        <p:nvSpPr>
          <p:cNvPr id="1344100453" name="Text">
    </p:cNvPr>
          <p:cNvSpPr>
            <a:spLocks noGrp="1"/>
          </p:cNvSpPr>
          <p:nvPr/>
        </p:nvSpPr>
        <p:spPr>
          <a:xfrm rot="0">
            <a:off x="56261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94.5</a:t>
            </a:r>
          </a:p>
        </p:txBody>
      </p:sp>
      <p:sp>
        <p:nvSpPr>
          <p:cNvPr id="915830778" name="Text">
    </p:cNvPr>
          <p:cNvSpPr>
            <a:spLocks noGrp="1"/>
          </p:cNvSpPr>
          <p:nvPr/>
        </p:nvSpPr>
        <p:spPr>
          <a:xfrm rot="0">
            <a:off x="30734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8</a:t>
            </a:r>
          </a:p>
        </p:txBody>
      </p:sp>
      <p:sp>
        <p:nvSpPr>
          <p:cNvPr id="1352587797" name="Text">
    </p:cNvPr>
          <p:cNvSpPr>
            <a:spLocks noGrp="1"/>
          </p:cNvSpPr>
          <p:nvPr/>
        </p:nvSpPr>
        <p:spPr>
          <a:xfrm rot="0">
            <a:off x="47752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82.8</a:t>
            </a:r>
          </a:p>
        </p:txBody>
      </p:sp>
      <p:sp>
        <p:nvSpPr>
          <p:cNvPr id="1828700684" name="Text">
    </p:cNvPr>
          <p:cNvSpPr>
            <a:spLocks noGrp="1"/>
          </p:cNvSpPr>
          <p:nvPr/>
        </p:nvSpPr>
        <p:spPr>
          <a:xfrm rot="0">
            <a:off x="39243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87.4</a:t>
            </a:r>
          </a:p>
        </p:txBody>
      </p:sp>
      <p:sp>
        <p:nvSpPr>
          <p:cNvPr id="186440124" name="Text">
    </p:cNvPr>
          <p:cNvSpPr>
            <a:spLocks noGrp="1"/>
          </p:cNvSpPr>
          <p:nvPr/>
        </p:nvSpPr>
        <p:spPr>
          <a:xfrm rot="0">
            <a:off x="5626100" y="2184400"/>
            <a:ext cx="850900" cy="3175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Non-verbal</a:t>
            </a:r>
            <a:br/>
            <a:r>
              <a:rPr sz="900" b="1">
</a:rPr>
              <a:t>mean SAS</a:t>
            </a:r>
          </a:p>
        </p:txBody>
      </p:sp>
      <p:sp>
        <p:nvSpPr>
          <p:cNvPr id="320523095" name="Text">
    </p:cNvPr>
          <p:cNvSpPr>
            <a:spLocks noGrp="1"/>
          </p:cNvSpPr>
          <p:nvPr/>
        </p:nvSpPr>
        <p:spPr>
          <a:xfrm rot="0">
            <a:off x="3924300" y="2184400"/>
            <a:ext cx="850900" cy="3175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Verbal</a:t>
            </a:r>
            <a:br/>
            <a:r>
              <a:rPr sz="900" b="1">
</a:rPr>
              <a:t>mean SAS</a:t>
            </a:r>
          </a:p>
        </p:txBody>
      </p:sp>
      <p:sp>
        <p:nvSpPr>
          <p:cNvPr id="1142670989" name="Text">
    </p:cNvPr>
          <p:cNvSpPr>
            <a:spLocks noGrp="1"/>
          </p:cNvSpPr>
          <p:nvPr/>
        </p:nvSpPr>
        <p:spPr>
          <a:xfrm rot="0">
            <a:off x="6477000" y="2184400"/>
            <a:ext cx="850900" cy="3175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Spatial</a:t>
            </a:r>
            <a:br/>
            <a:r>
              <a:rPr sz="900" b="1">
</a:rPr>
              <a:t>mean SAS</a:t>
            </a:r>
          </a:p>
        </p:txBody>
      </p:sp>
      <p:sp>
        <p:nvSpPr>
          <p:cNvPr id="2072540649" name="Text">
    </p:cNvPr>
          <p:cNvSpPr>
            <a:spLocks noGrp="1"/>
          </p:cNvSpPr>
          <p:nvPr/>
        </p:nvSpPr>
        <p:spPr>
          <a:xfrm rot="0">
            <a:off x="4775200" y="2184400"/>
            <a:ext cx="850900" cy="3175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Quantitative</a:t>
            </a:r>
            <a:br/>
            <a:r>
              <a:rPr sz="900" b="1">
</a:rPr>
              <a:t>mean SAS</a:t>
            </a:r>
          </a:p>
        </p:txBody>
      </p:sp>
      <p:sp>
        <p:nvSpPr>
          <p:cNvPr id="1005933403" name="Text">
    </p:cNvPr>
          <p:cNvSpPr>
            <a:spLocks noGrp="1"/>
          </p:cNvSpPr>
          <p:nvPr/>
        </p:nvSpPr>
        <p:spPr>
          <a:xfrm rot="0">
            <a:off x="7327900" y="2184400"/>
            <a:ext cx="889000" cy="3175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Overall</a:t>
            </a:r>
            <a:br/>
            <a:r>
              <a:rPr sz="900" b="1">
</a:rPr>
              <a:t>mean SAS</a:t>
            </a:r>
          </a:p>
        </p:txBody>
      </p:sp>
      <p:sp>
        <p:nvSpPr>
          <p:cNvPr id="1731435037" name="Text">
    </p:cNvPr>
          <p:cNvSpPr>
            <a:spLocks noGrp="1"/>
          </p:cNvSpPr>
          <p:nvPr/>
        </p:nvSpPr>
        <p:spPr>
          <a:xfrm rot="0">
            <a:off x="3073400" y="2184400"/>
            <a:ext cx="850900" cy="317500"/>
          </a:xfrm>
          <a:prstGeom prst="rect">
            <a:avLst/>
          </a:prstGeom>
          <a:solidFill>
            <a:srgbClr val="B9DCE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No. of</a:t>
            </a:r>
            <a:br/>
            <a:r>
              <a:rPr sz="900" b="1">
</a:rPr>
              <a:t>students</a:t>
            </a:r>
          </a:p>
        </p:txBody>
      </p:sp>
      <p:sp>
        <p:nvSpPr>
          <p:cNvPr id="1825250009" name="Text">
    </p:cNvPr>
          <p:cNvSpPr>
            <a:spLocks noGrp="1"/>
          </p:cNvSpPr>
          <p:nvPr/>
        </p:nvSpPr>
        <p:spPr>
          <a:xfrm rot="0">
            <a:off x="47752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73003868" name="Text">
    </p:cNvPr>
          <p:cNvSpPr>
            <a:spLocks noGrp="1"/>
          </p:cNvSpPr>
          <p:nvPr/>
        </p:nvSpPr>
        <p:spPr>
          <a:xfrm rot="0">
            <a:off x="1943100" y="25019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National average</a:t>
            </a:r>
          </a:p>
        </p:txBody>
      </p:sp>
      <p:sp>
        <p:nvSpPr>
          <p:cNvPr id="2130635085" name="Text">
    </p:cNvPr>
          <p:cNvSpPr>
            <a:spLocks noGrp="1"/>
          </p:cNvSpPr>
          <p:nvPr/>
        </p:nvSpPr>
        <p:spPr>
          <a:xfrm rot="0">
            <a:off x="39243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294059870" name="Text">
    </p:cNvPr>
          <p:cNvSpPr>
            <a:spLocks noGrp="1"/>
          </p:cNvSpPr>
          <p:nvPr/>
        </p:nvSpPr>
        <p:spPr>
          <a:xfrm rot="0">
            <a:off x="7327900" y="25019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904363343" name="Text">
    </p:cNvPr>
          <p:cNvSpPr>
            <a:spLocks noGrp="1"/>
          </p:cNvSpPr>
          <p:nvPr/>
        </p:nvSpPr>
        <p:spPr>
          <a:xfrm rot="0">
            <a:off x="30734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-</a:t>
            </a:r>
          </a:p>
        </p:txBody>
      </p:sp>
      <p:sp>
        <p:nvSpPr>
          <p:cNvPr id="1892935982" name="Text">
    </p:cNvPr>
          <p:cNvSpPr>
            <a:spLocks noGrp="1"/>
          </p:cNvSpPr>
          <p:nvPr/>
        </p:nvSpPr>
        <p:spPr>
          <a:xfrm rot="0">
            <a:off x="56261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752302816" name="Text">
    </p:cNvPr>
          <p:cNvSpPr>
            <a:spLocks noGrp="1"/>
          </p:cNvSpPr>
          <p:nvPr/>
        </p:nvSpPr>
        <p:spPr>
          <a:xfrm rot="0">
            <a:off x="64770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362693554" name="Text">
    </p:cNvPr>
          <p:cNvSpPr>
            <a:spLocks noGrp="1"/>
          </p:cNvSpPr>
          <p:nvPr/>
        </p:nvSpPr>
        <p:spPr>
          <a:xfrm rot="0">
            <a:off x="685800" y="1346200"/>
            <a:ext cx="9245600" cy="5969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The table below shows mean (average) scores for all students compared with those for the national sample.</a:t>
            </a:r>
          </a:p>
        </p:txBody>
      </p:sp>
      <p:sp>
        <p:nvSpPr>
          <p:cNvPr id="1231971892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861748117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1563865629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0081C6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837270970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9 of 21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B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